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8" r:id="rId48"/>
    <p:sldId id="354" r:id="rId49"/>
    <p:sldId id="308" r:id="rId50"/>
    <p:sldId id="355" r:id="rId51"/>
    <p:sldId id="356" r:id="rId52"/>
    <p:sldId id="357" r:id="rId53"/>
  </p:sldIdLst>
  <p:sldSz cx="9144000" cy="6858000" type="screen4x3"/>
  <p:notesSz cx="7010400" cy="92964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446645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0366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6991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4587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07642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87794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2049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133422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5723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3968814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07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976897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32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77148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10465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48203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00859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29314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653380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94315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89955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Illinois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4596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0689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66312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80712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02208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2253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82052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7172"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6473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8196"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67451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3303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71446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1240852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9857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3918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014453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6168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75164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19256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85072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129431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02100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858155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776850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099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3465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60503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63780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81486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86130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998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515507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31379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84941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1360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983963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740989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9078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0788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106540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26495147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IL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IL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IL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452850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50245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1710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06770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054785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45263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75587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81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545082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53081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3402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164</cp:revision>
  <cp:lastPrinted>2016-05-19T16:42:44Z</cp:lastPrinted>
  <dcterms:created xsi:type="dcterms:W3CDTF">2012-07-25T23:11:02Z</dcterms:created>
  <dcterms:modified xsi:type="dcterms:W3CDTF">2017-02-10T18:38:33Z</dcterms:modified>
</cp:coreProperties>
</file>