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2"/>
  </p:notesMasterIdLst>
  <p:handoutMasterIdLst>
    <p:handoutMasterId r:id="rId13"/>
  </p:handoutMasterIdLst>
  <p:sldIdLst>
    <p:sldId id="306" r:id="rId2"/>
    <p:sldId id="291" r:id="rId3"/>
    <p:sldId id="330" r:id="rId4"/>
    <p:sldId id="333" r:id="rId5"/>
    <p:sldId id="335" r:id="rId6"/>
    <p:sldId id="314" r:id="rId7"/>
    <p:sldId id="294" r:id="rId8"/>
    <p:sldId id="334" r:id="rId9"/>
    <p:sldId id="321" r:id="rId10"/>
    <p:sldId id="298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a Hall" initials="" lastIdx="4" clrIdx="0"/>
  <p:cmAuthor id="1" name="ckq7" initials="" lastIdx="10" clrIdx="1"/>
  <p:cmAuthor id="2" name="giu5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44EC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9" autoAdjust="0"/>
    <p:restoredTop sz="79723" autoAdjust="0"/>
  </p:normalViewPr>
  <p:slideViewPr>
    <p:cSldViewPr>
      <p:cViewPr varScale="1">
        <p:scale>
          <a:sx n="54" d="100"/>
          <a:sy n="54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62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9382F-56AB-4A69-BDDB-E429740199D5}" type="doc">
      <dgm:prSet loTypeId="urn:microsoft.com/office/officeart/2005/8/layout/vList5" loCatId="list" qsTypeId="urn:microsoft.com/office/officeart/2005/8/quickstyle/simple1#1" qsCatId="simple" csTypeId="urn:microsoft.com/office/officeart/2005/8/colors/accent6_2" csCatId="accent6" phldr="1"/>
      <dgm:spPr/>
    </dgm:pt>
    <dgm:pt modelId="{D247F7E4-3B35-4495-9CFB-8F3560A64AB4}">
      <dgm:prSet phldrT="[Text]" custT="1"/>
      <dgm:spPr/>
      <dgm:t>
        <a:bodyPr/>
        <a:lstStyle/>
        <a:p>
          <a:r>
            <a:rPr lang="en-US" sz="4000" dirty="0" smtClean="0"/>
            <a:t>Fire</a:t>
          </a:r>
          <a:endParaRPr lang="en-US" sz="4000" dirty="0"/>
        </a:p>
      </dgm:t>
    </dgm:pt>
    <dgm:pt modelId="{C40FF28B-966D-43E0-8FA4-9987EAD7BAE3}" type="parTrans" cxnId="{23A67835-9FE9-4DF5-863A-C3505BD09DFA}">
      <dgm:prSet/>
      <dgm:spPr/>
      <dgm:t>
        <a:bodyPr/>
        <a:lstStyle/>
        <a:p>
          <a:endParaRPr lang="en-US"/>
        </a:p>
      </dgm:t>
    </dgm:pt>
    <dgm:pt modelId="{F0DFD4FB-C2D7-4C87-BB63-F86F4A8EC120}" type="sibTrans" cxnId="{23A67835-9FE9-4DF5-863A-C3505BD09DFA}">
      <dgm:prSet/>
      <dgm:spPr/>
      <dgm:t>
        <a:bodyPr/>
        <a:lstStyle/>
        <a:p>
          <a:endParaRPr lang="en-US"/>
        </a:p>
      </dgm:t>
    </dgm:pt>
    <dgm:pt modelId="{D82D2EBD-445A-4BC0-BF32-62365EF6E56E}">
      <dgm:prSet phldrT="[Text]" custT="1"/>
      <dgm:spPr/>
      <dgm:t>
        <a:bodyPr/>
        <a:lstStyle/>
        <a:p>
          <a:r>
            <a:rPr lang="en-US" sz="4000" dirty="0" smtClean="0"/>
            <a:t>Explosion</a:t>
          </a:r>
        </a:p>
      </dgm:t>
    </dgm:pt>
    <dgm:pt modelId="{01A827B5-F5C9-4A5F-88B4-D059CE423988}" type="parTrans" cxnId="{D3332D5F-6C54-4A55-A158-9F3AF30AD994}">
      <dgm:prSet/>
      <dgm:spPr/>
      <dgm:t>
        <a:bodyPr/>
        <a:lstStyle/>
        <a:p>
          <a:endParaRPr lang="en-US"/>
        </a:p>
      </dgm:t>
    </dgm:pt>
    <dgm:pt modelId="{95264788-AD63-44FA-95A3-FDEF55471A8C}" type="sibTrans" cxnId="{D3332D5F-6C54-4A55-A158-9F3AF30AD994}">
      <dgm:prSet/>
      <dgm:spPr/>
      <dgm:t>
        <a:bodyPr/>
        <a:lstStyle/>
        <a:p>
          <a:endParaRPr lang="en-US"/>
        </a:p>
      </dgm:t>
    </dgm:pt>
    <dgm:pt modelId="{F66874B8-F672-4733-9CCF-884196BEE178}">
      <dgm:prSet phldrT="[Text]" custT="1"/>
      <dgm:spPr/>
      <dgm:t>
        <a:bodyPr/>
        <a:lstStyle/>
        <a:p>
          <a:r>
            <a:rPr lang="en-US" sz="4000" dirty="0" smtClean="0"/>
            <a:t>Ground Movement</a:t>
          </a:r>
          <a:endParaRPr lang="en-US" sz="4000" dirty="0"/>
        </a:p>
      </dgm:t>
    </dgm:pt>
    <dgm:pt modelId="{4AB687B2-0DD6-4E5C-9D3C-2A18931A8F78}" type="parTrans" cxnId="{E26762A5-D2B8-42BD-B748-BD6DE383244F}">
      <dgm:prSet/>
      <dgm:spPr/>
      <dgm:t>
        <a:bodyPr/>
        <a:lstStyle/>
        <a:p>
          <a:endParaRPr lang="en-US"/>
        </a:p>
      </dgm:t>
    </dgm:pt>
    <dgm:pt modelId="{68FBEDAB-2446-4D48-9D79-948609A6D53F}" type="sibTrans" cxnId="{E26762A5-D2B8-42BD-B748-BD6DE383244F}">
      <dgm:prSet/>
      <dgm:spPr/>
      <dgm:t>
        <a:bodyPr/>
        <a:lstStyle/>
        <a:p>
          <a:endParaRPr lang="en-US"/>
        </a:p>
      </dgm:t>
    </dgm:pt>
    <dgm:pt modelId="{2D1D855F-6748-480D-AEE5-CCACC21C3DCE}">
      <dgm:prSet phldrT="[Text]" custT="1"/>
      <dgm:spPr/>
      <dgm:t>
        <a:bodyPr/>
        <a:lstStyle/>
        <a:p>
          <a:r>
            <a:rPr lang="en-US" sz="4000" dirty="0" smtClean="0"/>
            <a:t>Flood</a:t>
          </a:r>
          <a:endParaRPr lang="en-US" sz="4000" dirty="0"/>
        </a:p>
      </dgm:t>
    </dgm:pt>
    <dgm:pt modelId="{10717F23-7803-4BEF-9B12-7A09A5AE7B28}" type="parTrans" cxnId="{22A2B9F3-3A88-4D94-A547-95CE4A6B6DD3}">
      <dgm:prSet/>
      <dgm:spPr/>
      <dgm:t>
        <a:bodyPr/>
        <a:lstStyle/>
        <a:p>
          <a:endParaRPr lang="en-US"/>
        </a:p>
      </dgm:t>
    </dgm:pt>
    <dgm:pt modelId="{0729235A-EF6D-4F2B-B6EE-DCF106D6EA17}" type="sibTrans" cxnId="{22A2B9F3-3A88-4D94-A547-95CE4A6B6DD3}">
      <dgm:prSet/>
      <dgm:spPr/>
      <dgm:t>
        <a:bodyPr/>
        <a:lstStyle/>
        <a:p>
          <a:endParaRPr lang="en-US"/>
        </a:p>
      </dgm:t>
    </dgm:pt>
    <dgm:pt modelId="{B6A692F8-12F0-44B5-A7AC-4CF0E9F967AF}">
      <dgm:prSet custT="1"/>
      <dgm:spPr/>
      <dgm:t>
        <a:bodyPr/>
        <a:lstStyle/>
        <a:p>
          <a:r>
            <a:rPr lang="en-US" sz="4000" dirty="0" smtClean="0"/>
            <a:t>Gas Inundation</a:t>
          </a:r>
          <a:endParaRPr lang="en-US" sz="4000" dirty="0"/>
        </a:p>
      </dgm:t>
    </dgm:pt>
    <dgm:pt modelId="{8276922E-F578-479F-91C9-DA4F7F0CD2E1}" type="parTrans" cxnId="{6AA2F4FF-C181-4A73-AAB4-308A34A7D67D}">
      <dgm:prSet/>
      <dgm:spPr/>
      <dgm:t>
        <a:bodyPr/>
        <a:lstStyle/>
        <a:p>
          <a:endParaRPr lang="en-US"/>
        </a:p>
      </dgm:t>
    </dgm:pt>
    <dgm:pt modelId="{624A3CCD-5795-4D9D-A4EE-C1BF6BC874D8}" type="sibTrans" cxnId="{6AA2F4FF-C181-4A73-AAB4-308A34A7D67D}">
      <dgm:prSet/>
      <dgm:spPr/>
      <dgm:t>
        <a:bodyPr/>
        <a:lstStyle/>
        <a:p>
          <a:endParaRPr lang="en-US"/>
        </a:p>
      </dgm:t>
    </dgm:pt>
    <dgm:pt modelId="{FC257449-115B-4DB1-846C-05B018552C36}" type="pres">
      <dgm:prSet presAssocID="{2DA9382F-56AB-4A69-BDDB-E429740199D5}" presName="Name0" presStyleCnt="0">
        <dgm:presLayoutVars>
          <dgm:dir/>
          <dgm:animLvl val="lvl"/>
          <dgm:resizeHandles val="exact"/>
        </dgm:presLayoutVars>
      </dgm:prSet>
      <dgm:spPr/>
    </dgm:pt>
    <dgm:pt modelId="{9FAF0B1A-CC85-41BF-83BA-19FD4195C915}" type="pres">
      <dgm:prSet presAssocID="{D247F7E4-3B35-4495-9CFB-8F3560A64AB4}" presName="linNode" presStyleCnt="0"/>
      <dgm:spPr/>
    </dgm:pt>
    <dgm:pt modelId="{A336CDB6-5586-45FE-A6BF-91DCC45558EF}" type="pres">
      <dgm:prSet presAssocID="{D247F7E4-3B35-4495-9CFB-8F3560A64AB4}" presName="parentText" presStyleLbl="node1" presStyleIdx="0" presStyleCnt="5" custScaleX="1842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B1963-6D80-452D-8764-126D4ABBCA16}" type="pres">
      <dgm:prSet presAssocID="{F0DFD4FB-C2D7-4C87-BB63-F86F4A8EC120}" presName="sp" presStyleCnt="0"/>
      <dgm:spPr/>
    </dgm:pt>
    <dgm:pt modelId="{B18C100C-9E9A-463C-B584-329B78018D8E}" type="pres">
      <dgm:prSet presAssocID="{D82D2EBD-445A-4BC0-BF32-62365EF6E56E}" presName="linNode" presStyleCnt="0"/>
      <dgm:spPr/>
    </dgm:pt>
    <dgm:pt modelId="{1B4705D4-078C-407C-9DFF-69D8D7B3205B}" type="pres">
      <dgm:prSet presAssocID="{D82D2EBD-445A-4BC0-BF32-62365EF6E56E}" presName="parentText" presStyleLbl="node1" presStyleIdx="1" presStyleCnt="5" custScaleX="184224" custLinFactNeighborX="-337" custLinFactNeighborY="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FA74A-4BB4-4BC1-9A86-1F74E456678A}" type="pres">
      <dgm:prSet presAssocID="{95264788-AD63-44FA-95A3-FDEF55471A8C}" presName="sp" presStyleCnt="0"/>
      <dgm:spPr/>
    </dgm:pt>
    <dgm:pt modelId="{7B3971CB-FFA9-4EB2-9E31-734D00866F1F}" type="pres">
      <dgm:prSet presAssocID="{2D1D855F-6748-480D-AEE5-CCACC21C3DCE}" presName="linNode" presStyleCnt="0"/>
      <dgm:spPr/>
    </dgm:pt>
    <dgm:pt modelId="{BF90783A-5F78-415B-A1A1-1CF7AE6AC8E3}" type="pres">
      <dgm:prSet presAssocID="{2D1D855F-6748-480D-AEE5-CCACC21C3DCE}" presName="parentText" presStyleLbl="node1" presStyleIdx="2" presStyleCnt="5" custScaleX="1835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4F668-CB8D-48F1-84EE-7EE431528E4B}" type="pres">
      <dgm:prSet presAssocID="{0729235A-EF6D-4F2B-B6EE-DCF106D6EA17}" presName="sp" presStyleCnt="0"/>
      <dgm:spPr/>
    </dgm:pt>
    <dgm:pt modelId="{B2257D96-1C3E-4C4A-9C22-F48491E2D816}" type="pres">
      <dgm:prSet presAssocID="{B6A692F8-12F0-44B5-A7AC-4CF0E9F967AF}" presName="linNode" presStyleCnt="0"/>
      <dgm:spPr/>
    </dgm:pt>
    <dgm:pt modelId="{7D3BF940-287E-4A4A-8FCD-703C3BEF2175}" type="pres">
      <dgm:prSet presAssocID="{B6A692F8-12F0-44B5-A7AC-4CF0E9F967AF}" presName="parentText" presStyleLbl="node1" presStyleIdx="3" presStyleCnt="5" custScaleX="1835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91752-DF73-469E-BD25-C787554DA686}" type="pres">
      <dgm:prSet presAssocID="{624A3CCD-5795-4D9D-A4EE-C1BF6BC874D8}" presName="sp" presStyleCnt="0"/>
      <dgm:spPr/>
    </dgm:pt>
    <dgm:pt modelId="{0B2E213B-2FF9-4E73-A40B-11854EC8BBBB}" type="pres">
      <dgm:prSet presAssocID="{F66874B8-F672-4733-9CCF-884196BEE178}" presName="linNode" presStyleCnt="0"/>
      <dgm:spPr/>
    </dgm:pt>
    <dgm:pt modelId="{B27AC538-6013-497C-9043-3B3D5A3001A1}" type="pres">
      <dgm:prSet presAssocID="{F66874B8-F672-4733-9CCF-884196BEE178}" presName="parentText" presStyleLbl="node1" presStyleIdx="4" presStyleCnt="5" custScaleX="1842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332D5F-6C54-4A55-A158-9F3AF30AD994}" srcId="{2DA9382F-56AB-4A69-BDDB-E429740199D5}" destId="{D82D2EBD-445A-4BC0-BF32-62365EF6E56E}" srcOrd="1" destOrd="0" parTransId="{01A827B5-F5C9-4A5F-88B4-D059CE423988}" sibTransId="{95264788-AD63-44FA-95A3-FDEF55471A8C}"/>
    <dgm:cxn modelId="{336D5A61-3F52-4797-9D36-9CB6D75318B1}" type="presOf" srcId="{D82D2EBD-445A-4BC0-BF32-62365EF6E56E}" destId="{1B4705D4-078C-407C-9DFF-69D8D7B3205B}" srcOrd="0" destOrd="0" presId="urn:microsoft.com/office/officeart/2005/8/layout/vList5"/>
    <dgm:cxn modelId="{23A67835-9FE9-4DF5-863A-C3505BD09DFA}" srcId="{2DA9382F-56AB-4A69-BDDB-E429740199D5}" destId="{D247F7E4-3B35-4495-9CFB-8F3560A64AB4}" srcOrd="0" destOrd="0" parTransId="{C40FF28B-966D-43E0-8FA4-9987EAD7BAE3}" sibTransId="{F0DFD4FB-C2D7-4C87-BB63-F86F4A8EC120}"/>
    <dgm:cxn modelId="{6AA2F4FF-C181-4A73-AAB4-308A34A7D67D}" srcId="{2DA9382F-56AB-4A69-BDDB-E429740199D5}" destId="{B6A692F8-12F0-44B5-A7AC-4CF0E9F967AF}" srcOrd="3" destOrd="0" parTransId="{8276922E-F578-479F-91C9-DA4F7F0CD2E1}" sibTransId="{624A3CCD-5795-4D9D-A4EE-C1BF6BC874D8}"/>
    <dgm:cxn modelId="{E26762A5-D2B8-42BD-B748-BD6DE383244F}" srcId="{2DA9382F-56AB-4A69-BDDB-E429740199D5}" destId="{F66874B8-F672-4733-9CCF-884196BEE178}" srcOrd="4" destOrd="0" parTransId="{4AB687B2-0DD6-4E5C-9D3C-2A18931A8F78}" sibTransId="{68FBEDAB-2446-4D48-9D79-948609A6D53F}"/>
    <dgm:cxn modelId="{3B22B79C-245B-4C0D-9992-451DB23C4D74}" type="presOf" srcId="{D247F7E4-3B35-4495-9CFB-8F3560A64AB4}" destId="{A336CDB6-5586-45FE-A6BF-91DCC45558EF}" srcOrd="0" destOrd="0" presId="urn:microsoft.com/office/officeart/2005/8/layout/vList5"/>
    <dgm:cxn modelId="{41FC8527-D99A-4629-BE36-69EB20307D12}" type="presOf" srcId="{2DA9382F-56AB-4A69-BDDB-E429740199D5}" destId="{FC257449-115B-4DB1-846C-05B018552C36}" srcOrd="0" destOrd="0" presId="urn:microsoft.com/office/officeart/2005/8/layout/vList5"/>
    <dgm:cxn modelId="{22A2B9F3-3A88-4D94-A547-95CE4A6B6DD3}" srcId="{2DA9382F-56AB-4A69-BDDB-E429740199D5}" destId="{2D1D855F-6748-480D-AEE5-CCACC21C3DCE}" srcOrd="2" destOrd="0" parTransId="{10717F23-7803-4BEF-9B12-7A09A5AE7B28}" sibTransId="{0729235A-EF6D-4F2B-B6EE-DCF106D6EA17}"/>
    <dgm:cxn modelId="{5CFE90C9-4BDC-43C8-BAB3-E1F2E087997D}" type="presOf" srcId="{B6A692F8-12F0-44B5-A7AC-4CF0E9F967AF}" destId="{7D3BF940-287E-4A4A-8FCD-703C3BEF2175}" srcOrd="0" destOrd="0" presId="urn:microsoft.com/office/officeart/2005/8/layout/vList5"/>
    <dgm:cxn modelId="{0BF3AAA7-4542-450F-873F-4B2E6CB8E149}" type="presOf" srcId="{2D1D855F-6748-480D-AEE5-CCACC21C3DCE}" destId="{BF90783A-5F78-415B-A1A1-1CF7AE6AC8E3}" srcOrd="0" destOrd="0" presId="urn:microsoft.com/office/officeart/2005/8/layout/vList5"/>
    <dgm:cxn modelId="{24DBFF17-D0D4-456E-A866-98A7C55C0F0B}" type="presOf" srcId="{F66874B8-F672-4733-9CCF-884196BEE178}" destId="{B27AC538-6013-497C-9043-3B3D5A3001A1}" srcOrd="0" destOrd="0" presId="urn:microsoft.com/office/officeart/2005/8/layout/vList5"/>
    <dgm:cxn modelId="{026C5430-CA4C-48D3-A193-A2047F524887}" type="presParOf" srcId="{FC257449-115B-4DB1-846C-05B018552C36}" destId="{9FAF0B1A-CC85-41BF-83BA-19FD4195C915}" srcOrd="0" destOrd="0" presId="urn:microsoft.com/office/officeart/2005/8/layout/vList5"/>
    <dgm:cxn modelId="{85B0C699-8566-49BC-B179-9FA7E5B9D4DF}" type="presParOf" srcId="{9FAF0B1A-CC85-41BF-83BA-19FD4195C915}" destId="{A336CDB6-5586-45FE-A6BF-91DCC45558EF}" srcOrd="0" destOrd="0" presId="urn:microsoft.com/office/officeart/2005/8/layout/vList5"/>
    <dgm:cxn modelId="{BA1360F4-75AC-4FD1-B03D-A433163D12BA}" type="presParOf" srcId="{FC257449-115B-4DB1-846C-05B018552C36}" destId="{CE0B1963-6D80-452D-8764-126D4ABBCA16}" srcOrd="1" destOrd="0" presId="urn:microsoft.com/office/officeart/2005/8/layout/vList5"/>
    <dgm:cxn modelId="{FF49C6CB-AED2-4EA9-8B84-D515A1FB7024}" type="presParOf" srcId="{FC257449-115B-4DB1-846C-05B018552C36}" destId="{B18C100C-9E9A-463C-B584-329B78018D8E}" srcOrd="2" destOrd="0" presId="urn:microsoft.com/office/officeart/2005/8/layout/vList5"/>
    <dgm:cxn modelId="{7BBB5BFF-41E1-464F-9BBF-1862811A49CF}" type="presParOf" srcId="{B18C100C-9E9A-463C-B584-329B78018D8E}" destId="{1B4705D4-078C-407C-9DFF-69D8D7B3205B}" srcOrd="0" destOrd="0" presId="urn:microsoft.com/office/officeart/2005/8/layout/vList5"/>
    <dgm:cxn modelId="{E2422CDE-F76B-42C8-80BD-F8F22B708842}" type="presParOf" srcId="{FC257449-115B-4DB1-846C-05B018552C36}" destId="{00EFA74A-4BB4-4BC1-9A86-1F74E456678A}" srcOrd="3" destOrd="0" presId="urn:microsoft.com/office/officeart/2005/8/layout/vList5"/>
    <dgm:cxn modelId="{8AAF90E0-4DB5-46BE-9478-0884C13AF7FE}" type="presParOf" srcId="{FC257449-115B-4DB1-846C-05B018552C36}" destId="{7B3971CB-FFA9-4EB2-9E31-734D00866F1F}" srcOrd="4" destOrd="0" presId="urn:microsoft.com/office/officeart/2005/8/layout/vList5"/>
    <dgm:cxn modelId="{AD366A34-AB60-4838-89D7-97B0D28A5DC6}" type="presParOf" srcId="{7B3971CB-FFA9-4EB2-9E31-734D00866F1F}" destId="{BF90783A-5F78-415B-A1A1-1CF7AE6AC8E3}" srcOrd="0" destOrd="0" presId="urn:microsoft.com/office/officeart/2005/8/layout/vList5"/>
    <dgm:cxn modelId="{212DE86F-EC1A-4DCD-BB07-C510657682D7}" type="presParOf" srcId="{FC257449-115B-4DB1-846C-05B018552C36}" destId="{4BC4F668-CB8D-48F1-84EE-7EE431528E4B}" srcOrd="5" destOrd="0" presId="urn:microsoft.com/office/officeart/2005/8/layout/vList5"/>
    <dgm:cxn modelId="{38B91F0D-C482-4F8A-A9FA-7D554CA7C758}" type="presParOf" srcId="{FC257449-115B-4DB1-846C-05B018552C36}" destId="{B2257D96-1C3E-4C4A-9C22-F48491E2D816}" srcOrd="6" destOrd="0" presId="urn:microsoft.com/office/officeart/2005/8/layout/vList5"/>
    <dgm:cxn modelId="{D3A90A9C-2291-4FB9-B35E-173981315922}" type="presParOf" srcId="{B2257D96-1C3E-4C4A-9C22-F48491E2D816}" destId="{7D3BF940-287E-4A4A-8FCD-703C3BEF2175}" srcOrd="0" destOrd="0" presId="urn:microsoft.com/office/officeart/2005/8/layout/vList5"/>
    <dgm:cxn modelId="{2CD59BDD-B6AD-4110-9A52-8A7CB8491CE9}" type="presParOf" srcId="{FC257449-115B-4DB1-846C-05B018552C36}" destId="{F5C91752-DF73-469E-BD25-C787554DA686}" srcOrd="7" destOrd="0" presId="urn:microsoft.com/office/officeart/2005/8/layout/vList5"/>
    <dgm:cxn modelId="{FBAF92FA-CFE4-440F-9CE6-A2A4AB0FCF07}" type="presParOf" srcId="{FC257449-115B-4DB1-846C-05B018552C36}" destId="{0B2E213B-2FF9-4E73-A40B-11854EC8BBBB}" srcOrd="8" destOrd="0" presId="urn:microsoft.com/office/officeart/2005/8/layout/vList5"/>
    <dgm:cxn modelId="{367E0DE1-02F9-41F1-A981-F2B7366E8EA8}" type="presParOf" srcId="{0B2E213B-2FF9-4E73-A40B-11854EC8BBBB}" destId="{B27AC538-6013-497C-9043-3B3D5A3001A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0648B2-F458-4F5A-B47A-A593FE809C34}" type="doc">
      <dgm:prSet loTypeId="urn:microsoft.com/office/officeart/2005/8/layout/hList1" loCatId="list" qsTypeId="urn:microsoft.com/office/officeart/2005/8/quickstyle/simple1#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E81CE44-CDCE-4DDB-A4D1-FA1EC59AC14A}">
      <dgm:prSet phldrT="[Text]" custT="1"/>
      <dgm:spPr/>
      <dgm:t>
        <a:bodyPr/>
        <a:lstStyle/>
        <a:p>
          <a:r>
            <a:rPr lang="en-US" sz="3200" dirty="0" smtClean="0"/>
            <a:t>Refuge Chambers</a:t>
          </a:r>
          <a:endParaRPr lang="en-US" sz="3200" dirty="0"/>
        </a:p>
      </dgm:t>
    </dgm:pt>
    <dgm:pt modelId="{DBC9DBD9-082B-4F5C-BC5B-C707799E6A1F}" type="parTrans" cxnId="{B9CADE66-0901-4CAE-B767-D015EF83BE51}">
      <dgm:prSet/>
      <dgm:spPr/>
      <dgm:t>
        <a:bodyPr/>
        <a:lstStyle/>
        <a:p>
          <a:endParaRPr lang="en-US"/>
        </a:p>
      </dgm:t>
    </dgm:pt>
    <dgm:pt modelId="{5048549E-9AE3-415E-831A-9959D70E0E3F}" type="sibTrans" cxnId="{B9CADE66-0901-4CAE-B767-D015EF83BE51}">
      <dgm:prSet/>
      <dgm:spPr/>
      <dgm:t>
        <a:bodyPr/>
        <a:lstStyle/>
        <a:p>
          <a:endParaRPr lang="en-US"/>
        </a:p>
      </dgm:t>
    </dgm:pt>
    <dgm:pt modelId="{22190A07-974E-4333-806B-79C9CBB0FEF7}">
      <dgm:prSet phldrT="[Text]" custT="1"/>
      <dgm:spPr/>
      <dgm:t>
        <a:bodyPr/>
        <a:lstStyle/>
        <a:p>
          <a:r>
            <a:rPr lang="en-US" sz="2200" dirty="0" smtClean="0"/>
            <a:t>Within 1,000 ft from nearest working face</a:t>
          </a:r>
          <a:endParaRPr lang="en-US" sz="2200" dirty="0"/>
        </a:p>
      </dgm:t>
    </dgm:pt>
    <dgm:pt modelId="{9D9A9C7C-CA40-41B8-99FD-A67B00BDACE3}" type="parTrans" cxnId="{708159B5-CA6A-498F-AD5E-703A80E1E304}">
      <dgm:prSet/>
      <dgm:spPr/>
      <dgm:t>
        <a:bodyPr/>
        <a:lstStyle/>
        <a:p>
          <a:endParaRPr lang="en-US"/>
        </a:p>
      </dgm:t>
    </dgm:pt>
    <dgm:pt modelId="{27B5CC75-74C0-468A-B6FA-70E571D10032}" type="sibTrans" cxnId="{708159B5-CA6A-498F-AD5E-703A80E1E304}">
      <dgm:prSet/>
      <dgm:spPr/>
      <dgm:t>
        <a:bodyPr/>
        <a:lstStyle/>
        <a:p>
          <a:endParaRPr lang="en-US"/>
        </a:p>
      </dgm:t>
    </dgm:pt>
    <dgm:pt modelId="{A3347161-34F4-40B0-93A8-8AF218CEEB9A}">
      <dgm:prSet phldrT="[Text]" custT="1"/>
      <dgm:spPr/>
      <dgm:t>
        <a:bodyPr/>
        <a:lstStyle/>
        <a:p>
          <a:r>
            <a:rPr lang="en-US" sz="3200" dirty="0" err="1" smtClean="0"/>
            <a:t>Outby</a:t>
          </a:r>
          <a:r>
            <a:rPr lang="en-US" sz="3200" dirty="0" smtClean="0"/>
            <a:t> Refuges</a:t>
          </a:r>
          <a:endParaRPr lang="en-US" sz="3200" dirty="0"/>
        </a:p>
      </dgm:t>
    </dgm:pt>
    <dgm:pt modelId="{A1F6D4F1-CA52-4164-8B7A-96557FDDB92C}" type="parTrans" cxnId="{17B31519-CEFD-4CA3-B17F-94DCE40E626C}">
      <dgm:prSet/>
      <dgm:spPr/>
      <dgm:t>
        <a:bodyPr/>
        <a:lstStyle/>
        <a:p>
          <a:endParaRPr lang="en-US"/>
        </a:p>
      </dgm:t>
    </dgm:pt>
    <dgm:pt modelId="{5F5DE95A-E4E6-4290-BF5C-B1722212B7BE}" type="sibTrans" cxnId="{17B31519-CEFD-4CA3-B17F-94DCE40E626C}">
      <dgm:prSet/>
      <dgm:spPr/>
      <dgm:t>
        <a:bodyPr/>
        <a:lstStyle/>
        <a:p>
          <a:endParaRPr lang="en-US"/>
        </a:p>
      </dgm:t>
    </dgm:pt>
    <dgm:pt modelId="{76F8F0B1-1C3F-4D82-905E-6F556E4EA616}">
      <dgm:prSet phldrT="[Text]" custT="1"/>
      <dgm:spPr/>
      <dgm:t>
        <a:bodyPr/>
        <a:lstStyle/>
        <a:p>
          <a:r>
            <a:rPr lang="en-US" sz="2200" dirty="0" smtClean="0"/>
            <a:t>Within 1-hour travel distance from the nearest working face</a:t>
          </a:r>
          <a:endParaRPr lang="en-US" sz="2200" dirty="0"/>
        </a:p>
      </dgm:t>
    </dgm:pt>
    <dgm:pt modelId="{5BCF17EE-B761-404B-B539-5F580525BE6E}" type="parTrans" cxnId="{4A2C9FD1-8D1D-4B0F-99F1-BD54EC1B3B24}">
      <dgm:prSet/>
      <dgm:spPr/>
      <dgm:t>
        <a:bodyPr/>
        <a:lstStyle/>
        <a:p>
          <a:endParaRPr lang="en-US"/>
        </a:p>
      </dgm:t>
    </dgm:pt>
    <dgm:pt modelId="{2D6318E5-A5E6-4882-B5C0-9C37B7CD0A3B}" type="sibTrans" cxnId="{4A2C9FD1-8D1D-4B0F-99F1-BD54EC1B3B24}">
      <dgm:prSet/>
      <dgm:spPr/>
      <dgm:t>
        <a:bodyPr/>
        <a:lstStyle/>
        <a:p>
          <a:endParaRPr lang="en-US"/>
        </a:p>
      </dgm:t>
    </dgm:pt>
    <dgm:pt modelId="{BB0486DF-2265-437E-8E7D-9DC70648BADF}">
      <dgm:prSet phldrT="[Text]" custT="1"/>
      <dgm:spPr/>
      <dgm:t>
        <a:bodyPr/>
        <a:lstStyle/>
        <a:p>
          <a:r>
            <a:rPr lang="en-US" sz="2200" dirty="0" smtClean="0"/>
            <a:t>Other Names</a:t>
          </a:r>
          <a:endParaRPr lang="en-US" sz="2200" dirty="0"/>
        </a:p>
      </dgm:t>
    </dgm:pt>
    <dgm:pt modelId="{5E598730-190F-4D10-BF0F-D1409C09A053}" type="parTrans" cxnId="{7429D127-CF74-4BE4-872B-A26B0E3BBEA9}">
      <dgm:prSet/>
      <dgm:spPr/>
      <dgm:t>
        <a:bodyPr/>
        <a:lstStyle/>
        <a:p>
          <a:endParaRPr lang="en-US"/>
        </a:p>
      </dgm:t>
    </dgm:pt>
    <dgm:pt modelId="{A0B586D3-227B-4A44-B593-3657300420D3}" type="sibTrans" cxnId="{7429D127-CF74-4BE4-872B-A26B0E3BBEA9}">
      <dgm:prSet/>
      <dgm:spPr/>
      <dgm:t>
        <a:bodyPr/>
        <a:lstStyle/>
        <a:p>
          <a:endParaRPr lang="en-US"/>
        </a:p>
      </dgm:t>
    </dgm:pt>
    <dgm:pt modelId="{C296943C-C1E5-459B-99BB-2FA9C536316C}">
      <dgm:prSet phldrT="[Text]" custT="1"/>
      <dgm:spPr/>
      <dgm:t>
        <a:bodyPr/>
        <a:lstStyle/>
        <a:p>
          <a:r>
            <a:rPr lang="en-US" sz="2200" dirty="0" smtClean="0"/>
            <a:t>Rescue chambers</a:t>
          </a:r>
          <a:endParaRPr lang="en-US" sz="2200" dirty="0"/>
        </a:p>
      </dgm:t>
    </dgm:pt>
    <dgm:pt modelId="{39861AE6-D55A-48B0-B7DC-B04221D7C402}" type="parTrans" cxnId="{6192D17D-1C73-4A8C-977B-E69554ACF4EC}">
      <dgm:prSet/>
      <dgm:spPr/>
      <dgm:t>
        <a:bodyPr/>
        <a:lstStyle/>
        <a:p>
          <a:endParaRPr lang="en-US"/>
        </a:p>
      </dgm:t>
    </dgm:pt>
    <dgm:pt modelId="{14165BDA-7787-4400-B25B-5BBF97491EBD}" type="sibTrans" cxnId="{6192D17D-1C73-4A8C-977B-E69554ACF4EC}">
      <dgm:prSet/>
      <dgm:spPr/>
      <dgm:t>
        <a:bodyPr/>
        <a:lstStyle/>
        <a:p>
          <a:endParaRPr lang="en-US"/>
        </a:p>
      </dgm:t>
    </dgm:pt>
    <dgm:pt modelId="{4E7924E8-957D-40C9-BB48-F3DB9C75EEA4}">
      <dgm:prSet phldrT="[Text]" custT="1"/>
      <dgm:spPr/>
      <dgm:t>
        <a:bodyPr/>
        <a:lstStyle/>
        <a:p>
          <a:r>
            <a:rPr lang="en-US" sz="2200" dirty="0" smtClean="0"/>
            <a:t>Rescue shelters</a:t>
          </a:r>
          <a:endParaRPr lang="en-US" sz="2200" dirty="0"/>
        </a:p>
      </dgm:t>
    </dgm:pt>
    <dgm:pt modelId="{F161E7BE-C3C9-4BEE-9227-53A1B76E9BA9}" type="parTrans" cxnId="{9D9D0F26-ED9D-45DE-AE82-9BBC9A994461}">
      <dgm:prSet/>
      <dgm:spPr/>
      <dgm:t>
        <a:bodyPr/>
        <a:lstStyle/>
        <a:p>
          <a:endParaRPr lang="en-US"/>
        </a:p>
      </dgm:t>
    </dgm:pt>
    <dgm:pt modelId="{60F79AB7-C8D8-41BF-8CAB-046B775C06BB}" type="sibTrans" cxnId="{9D9D0F26-ED9D-45DE-AE82-9BBC9A994461}">
      <dgm:prSet/>
      <dgm:spPr/>
      <dgm:t>
        <a:bodyPr/>
        <a:lstStyle/>
        <a:p>
          <a:endParaRPr lang="en-US"/>
        </a:p>
      </dgm:t>
    </dgm:pt>
    <dgm:pt modelId="{BFEE45FA-0A67-43BA-A011-68D0021E335B}">
      <dgm:prSet phldrT="[Text]" custT="1"/>
      <dgm:spPr/>
      <dgm:t>
        <a:bodyPr/>
        <a:lstStyle/>
        <a:p>
          <a:r>
            <a:rPr lang="en-US" sz="2200" dirty="0" smtClean="0"/>
            <a:t>Refuge shelters</a:t>
          </a:r>
          <a:endParaRPr lang="en-US" sz="2200" dirty="0"/>
        </a:p>
      </dgm:t>
    </dgm:pt>
    <dgm:pt modelId="{3C83B7FC-2E3F-4D46-915C-271C56436328}" type="parTrans" cxnId="{54577381-BB29-4B5A-89D7-A7F94389CE2B}">
      <dgm:prSet/>
      <dgm:spPr/>
      <dgm:t>
        <a:bodyPr/>
        <a:lstStyle/>
        <a:p>
          <a:endParaRPr lang="en-US"/>
        </a:p>
      </dgm:t>
    </dgm:pt>
    <dgm:pt modelId="{C4E5B550-D1E2-4F44-BC0E-7DDD562C7D8F}" type="sibTrans" cxnId="{54577381-BB29-4B5A-89D7-A7F94389CE2B}">
      <dgm:prSet/>
      <dgm:spPr/>
      <dgm:t>
        <a:bodyPr/>
        <a:lstStyle/>
        <a:p>
          <a:endParaRPr lang="en-US"/>
        </a:p>
      </dgm:t>
    </dgm:pt>
    <dgm:pt modelId="{870166AA-C180-4D4F-BBB7-20E2B3470D1D}">
      <dgm:prSet phldrT="[Text]" custT="1"/>
      <dgm:spPr/>
      <dgm:t>
        <a:bodyPr/>
        <a:lstStyle/>
        <a:p>
          <a:r>
            <a:rPr lang="en-US" sz="2200" dirty="0" smtClean="0"/>
            <a:t>Ex., Every other SCSR cache</a:t>
          </a:r>
          <a:endParaRPr lang="en-US" sz="2200" dirty="0"/>
        </a:p>
      </dgm:t>
    </dgm:pt>
    <dgm:pt modelId="{CD191A01-8A79-4B6C-8629-5621D130CCA1}" type="parTrans" cxnId="{775DAC30-5405-42AD-B060-16DDCFF80624}">
      <dgm:prSet/>
      <dgm:spPr/>
      <dgm:t>
        <a:bodyPr/>
        <a:lstStyle/>
        <a:p>
          <a:endParaRPr lang="en-US"/>
        </a:p>
      </dgm:t>
    </dgm:pt>
    <dgm:pt modelId="{2652475F-45FE-4F0F-BB64-D10D462B11AF}" type="sibTrans" cxnId="{775DAC30-5405-42AD-B060-16DDCFF80624}">
      <dgm:prSet/>
      <dgm:spPr/>
      <dgm:t>
        <a:bodyPr/>
        <a:lstStyle/>
        <a:p>
          <a:endParaRPr lang="en-US"/>
        </a:p>
      </dgm:t>
    </dgm:pt>
    <dgm:pt modelId="{338D8954-CEDA-4576-AA57-63F1DDB72A20}">
      <dgm:prSet phldrT="[Text]" custT="1"/>
      <dgm:spPr/>
      <dgm:t>
        <a:bodyPr/>
        <a:lstStyle/>
        <a:p>
          <a:r>
            <a:rPr lang="en-US" sz="2200" dirty="0" smtClean="0"/>
            <a:t>Other Names</a:t>
          </a:r>
          <a:endParaRPr lang="en-US" sz="2200" dirty="0"/>
        </a:p>
      </dgm:t>
    </dgm:pt>
    <dgm:pt modelId="{6BDCE434-D077-470C-ACA4-00A0DA2B2204}" type="parTrans" cxnId="{9B5A38A8-26B3-4263-941E-AB685524A875}">
      <dgm:prSet/>
      <dgm:spPr/>
      <dgm:t>
        <a:bodyPr/>
        <a:lstStyle/>
        <a:p>
          <a:endParaRPr lang="en-US"/>
        </a:p>
      </dgm:t>
    </dgm:pt>
    <dgm:pt modelId="{48DCE30F-BA3C-4FB9-B2A7-099C4FE400B6}" type="sibTrans" cxnId="{9B5A38A8-26B3-4263-941E-AB685524A875}">
      <dgm:prSet/>
      <dgm:spPr/>
      <dgm:t>
        <a:bodyPr/>
        <a:lstStyle/>
        <a:p>
          <a:endParaRPr lang="en-US"/>
        </a:p>
      </dgm:t>
    </dgm:pt>
    <dgm:pt modelId="{D243B049-30C9-4E36-B15E-109FB85D75C6}">
      <dgm:prSet phldrT="[Text]" custT="1"/>
      <dgm:spPr/>
      <dgm:t>
        <a:bodyPr/>
        <a:lstStyle/>
        <a:p>
          <a:r>
            <a:rPr lang="en-US" sz="2200" dirty="0" smtClean="0"/>
            <a:t>Hardened rooms</a:t>
          </a:r>
          <a:endParaRPr lang="en-US" sz="2200" dirty="0"/>
        </a:p>
      </dgm:t>
    </dgm:pt>
    <dgm:pt modelId="{3EAE24C5-C007-4758-925F-09570F436F63}" type="parTrans" cxnId="{67CB3FA5-570E-493B-A1F6-74AB99BA57FA}">
      <dgm:prSet/>
      <dgm:spPr/>
      <dgm:t>
        <a:bodyPr/>
        <a:lstStyle/>
        <a:p>
          <a:endParaRPr lang="en-US"/>
        </a:p>
      </dgm:t>
    </dgm:pt>
    <dgm:pt modelId="{FB5E478B-DE6F-41F9-B9CA-446C93DB9C4F}" type="sibTrans" cxnId="{67CB3FA5-570E-493B-A1F6-74AB99BA57FA}">
      <dgm:prSet/>
      <dgm:spPr/>
      <dgm:t>
        <a:bodyPr/>
        <a:lstStyle/>
        <a:p>
          <a:endParaRPr lang="en-US"/>
        </a:p>
      </dgm:t>
    </dgm:pt>
    <dgm:pt modelId="{86C80F04-EAA9-47B3-B925-7C5F57542FFD}">
      <dgm:prSet phldrT="[Text]" custT="1"/>
      <dgm:spPr/>
      <dgm:t>
        <a:bodyPr/>
        <a:lstStyle/>
        <a:p>
          <a:r>
            <a:rPr lang="en-US" sz="2200" dirty="0" err="1" smtClean="0"/>
            <a:t>Outby</a:t>
          </a:r>
          <a:r>
            <a:rPr lang="en-US" sz="2200" dirty="0" smtClean="0"/>
            <a:t> shelters</a:t>
          </a:r>
          <a:endParaRPr lang="en-US" sz="2200" dirty="0"/>
        </a:p>
      </dgm:t>
    </dgm:pt>
    <dgm:pt modelId="{A50933B8-106B-479C-A807-C8EEC01DDF92}" type="parTrans" cxnId="{F2E6E328-9C25-45BF-92A4-405E4A82BBE2}">
      <dgm:prSet/>
      <dgm:spPr/>
      <dgm:t>
        <a:bodyPr/>
        <a:lstStyle/>
        <a:p>
          <a:endParaRPr lang="en-US"/>
        </a:p>
      </dgm:t>
    </dgm:pt>
    <dgm:pt modelId="{E2D2B116-2362-4BDA-AC0E-21044AE01C2E}" type="sibTrans" cxnId="{F2E6E328-9C25-45BF-92A4-405E4A82BBE2}">
      <dgm:prSet/>
      <dgm:spPr/>
      <dgm:t>
        <a:bodyPr/>
        <a:lstStyle/>
        <a:p>
          <a:endParaRPr lang="en-US"/>
        </a:p>
      </dgm:t>
    </dgm:pt>
    <dgm:pt modelId="{E63BC030-0E5A-4DF6-B0D2-81947B729DD3}">
      <dgm:prSet phldrT="[Text]" custT="1"/>
      <dgm:spPr/>
      <dgm:t>
        <a:bodyPr/>
        <a:lstStyle/>
        <a:p>
          <a:r>
            <a:rPr lang="en-US" sz="2200" dirty="0" smtClean="0"/>
            <a:t>In-place shelters</a:t>
          </a:r>
          <a:endParaRPr lang="en-US" sz="2200" dirty="0"/>
        </a:p>
      </dgm:t>
    </dgm:pt>
    <dgm:pt modelId="{7134DABF-1E34-4A57-BD7F-1989C628C5EF}" type="parTrans" cxnId="{D99CEEA8-A752-4FF0-8AB7-1255C96ADBAC}">
      <dgm:prSet/>
      <dgm:spPr/>
      <dgm:t>
        <a:bodyPr/>
        <a:lstStyle/>
        <a:p>
          <a:endParaRPr lang="en-US"/>
        </a:p>
      </dgm:t>
    </dgm:pt>
    <dgm:pt modelId="{AAD80262-5C39-4913-8D6E-CBD4FF6A8410}" type="sibTrans" cxnId="{D99CEEA8-A752-4FF0-8AB7-1255C96ADBAC}">
      <dgm:prSet/>
      <dgm:spPr/>
      <dgm:t>
        <a:bodyPr/>
        <a:lstStyle/>
        <a:p>
          <a:endParaRPr lang="en-US"/>
        </a:p>
      </dgm:t>
    </dgm:pt>
    <dgm:pt modelId="{6DD90939-E4C6-4135-949E-8D14945CDE30}" type="pres">
      <dgm:prSet presAssocID="{4B0648B2-F458-4F5A-B47A-A593FE809C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C59C-0E86-48AE-989C-D8161E53C797}" type="pres">
      <dgm:prSet presAssocID="{9E81CE44-CDCE-4DDB-A4D1-FA1EC59AC14A}" presName="composite" presStyleCnt="0"/>
      <dgm:spPr/>
      <dgm:t>
        <a:bodyPr/>
        <a:lstStyle/>
        <a:p>
          <a:endParaRPr lang="en-US"/>
        </a:p>
      </dgm:t>
    </dgm:pt>
    <dgm:pt modelId="{E50E0706-4817-43AC-8118-CE05E812F2DA}" type="pres">
      <dgm:prSet presAssocID="{9E81CE44-CDCE-4DDB-A4D1-FA1EC59AC14A}" presName="parTx" presStyleLbl="alignNode1" presStyleIdx="0" presStyleCnt="2" custLinFactNeighborX="-59723" custLinFactNeighborY="-40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AECDAE7-2F75-4D22-B210-DDEDE96182FA}" type="pres">
      <dgm:prSet presAssocID="{9E81CE44-CDCE-4DDB-A4D1-FA1EC59AC14A}" presName="desTx" presStyleLbl="align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75A7F5D-4AC8-4AE7-8726-BF76DF82E920}" type="pres">
      <dgm:prSet presAssocID="{5048549E-9AE3-415E-831A-9959D70E0E3F}" presName="space" presStyleCnt="0"/>
      <dgm:spPr/>
      <dgm:t>
        <a:bodyPr/>
        <a:lstStyle/>
        <a:p>
          <a:endParaRPr lang="en-US"/>
        </a:p>
      </dgm:t>
    </dgm:pt>
    <dgm:pt modelId="{CAB8390C-9E9C-4DB2-A0E3-42A5187B4086}" type="pres">
      <dgm:prSet presAssocID="{A3347161-34F4-40B0-93A8-8AF218CEEB9A}" presName="composite" presStyleCnt="0"/>
      <dgm:spPr/>
      <dgm:t>
        <a:bodyPr/>
        <a:lstStyle/>
        <a:p>
          <a:endParaRPr lang="en-US"/>
        </a:p>
      </dgm:t>
    </dgm:pt>
    <dgm:pt modelId="{43AAD8A1-DE89-461D-9084-38AC6CC11969}" type="pres">
      <dgm:prSet presAssocID="{A3347161-34F4-40B0-93A8-8AF218CEEB9A}" presName="parTx" presStyleLbl="alignNode1" presStyleIdx="1" presStyleCnt="2" custLinFactNeighborX="3641" custLinFactNeighborY="-107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314E84-FC26-4FE9-8B70-7BBBD0A3EA72}" type="pres">
      <dgm:prSet presAssocID="{A3347161-34F4-40B0-93A8-8AF218CEEB9A}" presName="desTx" presStyleLbl="alignAccFollow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DD34603-D133-4D32-9CBB-E0EF669E19AB}" type="presOf" srcId="{C296943C-C1E5-459B-99BB-2FA9C536316C}" destId="{1AECDAE7-2F75-4D22-B210-DDEDE96182FA}" srcOrd="0" destOrd="2" presId="urn:microsoft.com/office/officeart/2005/8/layout/hList1"/>
    <dgm:cxn modelId="{4A2C9FD1-8D1D-4B0F-99F1-BD54EC1B3B24}" srcId="{A3347161-34F4-40B0-93A8-8AF218CEEB9A}" destId="{76F8F0B1-1C3F-4D82-905E-6F556E4EA616}" srcOrd="0" destOrd="0" parTransId="{5BCF17EE-B761-404B-B539-5F580525BE6E}" sibTransId="{2D6318E5-A5E6-4882-B5C0-9C37B7CD0A3B}"/>
    <dgm:cxn modelId="{ACE08D5C-0776-4D03-BB35-49758D6102E0}" type="presOf" srcId="{4E7924E8-957D-40C9-BB48-F3DB9C75EEA4}" destId="{1AECDAE7-2F75-4D22-B210-DDEDE96182FA}" srcOrd="0" destOrd="3" presId="urn:microsoft.com/office/officeart/2005/8/layout/hList1"/>
    <dgm:cxn modelId="{54577381-BB29-4B5A-89D7-A7F94389CE2B}" srcId="{BB0486DF-2265-437E-8E7D-9DC70648BADF}" destId="{BFEE45FA-0A67-43BA-A011-68D0021E335B}" srcOrd="2" destOrd="0" parTransId="{3C83B7FC-2E3F-4D46-915C-271C56436328}" sibTransId="{C4E5B550-D1E2-4F44-BC0E-7DDD562C7D8F}"/>
    <dgm:cxn modelId="{7429D127-CF74-4BE4-872B-A26B0E3BBEA9}" srcId="{9E81CE44-CDCE-4DDB-A4D1-FA1EC59AC14A}" destId="{BB0486DF-2265-437E-8E7D-9DC70648BADF}" srcOrd="1" destOrd="0" parTransId="{5E598730-190F-4D10-BF0F-D1409C09A053}" sibTransId="{A0B586D3-227B-4A44-B593-3657300420D3}"/>
    <dgm:cxn modelId="{F21616EC-A3FD-48EE-BDCE-172560995D4B}" type="presOf" srcId="{76F8F0B1-1C3F-4D82-905E-6F556E4EA616}" destId="{7C314E84-FC26-4FE9-8B70-7BBBD0A3EA72}" srcOrd="0" destOrd="0" presId="urn:microsoft.com/office/officeart/2005/8/layout/hList1"/>
    <dgm:cxn modelId="{02ED393F-BC70-4728-BC7F-26F00B88752D}" type="presOf" srcId="{A3347161-34F4-40B0-93A8-8AF218CEEB9A}" destId="{43AAD8A1-DE89-461D-9084-38AC6CC11969}" srcOrd="0" destOrd="0" presId="urn:microsoft.com/office/officeart/2005/8/layout/hList1"/>
    <dgm:cxn modelId="{52BE48D9-1AF8-4581-9435-BC4B228F80C4}" type="presOf" srcId="{86C80F04-EAA9-47B3-B925-7C5F57542FFD}" destId="{7C314E84-FC26-4FE9-8B70-7BBBD0A3EA72}" srcOrd="0" destOrd="4" presId="urn:microsoft.com/office/officeart/2005/8/layout/hList1"/>
    <dgm:cxn modelId="{17B31519-CEFD-4CA3-B17F-94DCE40E626C}" srcId="{4B0648B2-F458-4F5A-B47A-A593FE809C34}" destId="{A3347161-34F4-40B0-93A8-8AF218CEEB9A}" srcOrd="1" destOrd="0" parTransId="{A1F6D4F1-CA52-4164-8B7A-96557FDDB92C}" sibTransId="{5F5DE95A-E4E6-4290-BF5C-B1722212B7BE}"/>
    <dgm:cxn modelId="{D99CEEA8-A752-4FF0-8AB7-1255C96ADBAC}" srcId="{338D8954-CEDA-4576-AA57-63F1DDB72A20}" destId="{E63BC030-0E5A-4DF6-B0D2-81947B729DD3}" srcOrd="2" destOrd="0" parTransId="{7134DABF-1E34-4A57-BD7F-1989C628C5EF}" sibTransId="{AAD80262-5C39-4913-8D6E-CBD4FF6A8410}"/>
    <dgm:cxn modelId="{775DAC30-5405-42AD-B060-16DDCFF80624}" srcId="{A3347161-34F4-40B0-93A8-8AF218CEEB9A}" destId="{870166AA-C180-4D4F-BBB7-20E2B3470D1D}" srcOrd="1" destOrd="0" parTransId="{CD191A01-8A79-4B6C-8629-5621D130CCA1}" sibTransId="{2652475F-45FE-4F0F-BB64-D10D462B11AF}"/>
    <dgm:cxn modelId="{708159B5-CA6A-498F-AD5E-703A80E1E304}" srcId="{9E81CE44-CDCE-4DDB-A4D1-FA1EC59AC14A}" destId="{22190A07-974E-4333-806B-79C9CBB0FEF7}" srcOrd="0" destOrd="0" parTransId="{9D9A9C7C-CA40-41B8-99FD-A67B00BDACE3}" sibTransId="{27B5CC75-74C0-468A-B6FA-70E571D10032}"/>
    <dgm:cxn modelId="{1DD3E427-2265-4A96-A7B8-6DDAF66AA5E8}" type="presOf" srcId="{E63BC030-0E5A-4DF6-B0D2-81947B729DD3}" destId="{7C314E84-FC26-4FE9-8B70-7BBBD0A3EA72}" srcOrd="0" destOrd="5" presId="urn:microsoft.com/office/officeart/2005/8/layout/hList1"/>
    <dgm:cxn modelId="{B9CADE66-0901-4CAE-B767-D015EF83BE51}" srcId="{4B0648B2-F458-4F5A-B47A-A593FE809C34}" destId="{9E81CE44-CDCE-4DDB-A4D1-FA1EC59AC14A}" srcOrd="0" destOrd="0" parTransId="{DBC9DBD9-082B-4F5C-BC5B-C707799E6A1F}" sibTransId="{5048549E-9AE3-415E-831A-9959D70E0E3F}"/>
    <dgm:cxn modelId="{4B366CAD-B309-4BC7-8ABE-232A2FB83385}" type="presOf" srcId="{BB0486DF-2265-437E-8E7D-9DC70648BADF}" destId="{1AECDAE7-2F75-4D22-B210-DDEDE96182FA}" srcOrd="0" destOrd="1" presId="urn:microsoft.com/office/officeart/2005/8/layout/hList1"/>
    <dgm:cxn modelId="{C261AA21-401D-4372-8DCC-D020A9EFA3D6}" type="presOf" srcId="{4B0648B2-F458-4F5A-B47A-A593FE809C34}" destId="{6DD90939-E4C6-4135-949E-8D14945CDE30}" srcOrd="0" destOrd="0" presId="urn:microsoft.com/office/officeart/2005/8/layout/hList1"/>
    <dgm:cxn modelId="{E3520337-4B8D-4FA4-AEF0-C833449C90C5}" type="presOf" srcId="{22190A07-974E-4333-806B-79C9CBB0FEF7}" destId="{1AECDAE7-2F75-4D22-B210-DDEDE96182FA}" srcOrd="0" destOrd="0" presId="urn:microsoft.com/office/officeart/2005/8/layout/hList1"/>
    <dgm:cxn modelId="{3262E0B9-ADDF-470C-BBAB-F9AE037A04A8}" type="presOf" srcId="{870166AA-C180-4D4F-BBB7-20E2B3470D1D}" destId="{7C314E84-FC26-4FE9-8B70-7BBBD0A3EA72}" srcOrd="0" destOrd="1" presId="urn:microsoft.com/office/officeart/2005/8/layout/hList1"/>
    <dgm:cxn modelId="{67CB3FA5-570E-493B-A1F6-74AB99BA57FA}" srcId="{338D8954-CEDA-4576-AA57-63F1DDB72A20}" destId="{D243B049-30C9-4E36-B15E-109FB85D75C6}" srcOrd="0" destOrd="0" parTransId="{3EAE24C5-C007-4758-925F-09570F436F63}" sibTransId="{FB5E478B-DE6F-41F9-B9CA-446C93DB9C4F}"/>
    <dgm:cxn modelId="{F2E6E328-9C25-45BF-92A4-405E4A82BBE2}" srcId="{338D8954-CEDA-4576-AA57-63F1DDB72A20}" destId="{86C80F04-EAA9-47B3-B925-7C5F57542FFD}" srcOrd="1" destOrd="0" parTransId="{A50933B8-106B-479C-A807-C8EEC01DDF92}" sibTransId="{E2D2B116-2362-4BDA-AC0E-21044AE01C2E}"/>
    <dgm:cxn modelId="{9B5A38A8-26B3-4263-941E-AB685524A875}" srcId="{870166AA-C180-4D4F-BBB7-20E2B3470D1D}" destId="{338D8954-CEDA-4576-AA57-63F1DDB72A20}" srcOrd="0" destOrd="0" parTransId="{6BDCE434-D077-470C-ACA4-00A0DA2B2204}" sibTransId="{48DCE30F-BA3C-4FB9-B2A7-099C4FE400B6}"/>
    <dgm:cxn modelId="{B47CBA47-2419-4562-8DF8-6A1F1E3CD98A}" type="presOf" srcId="{D243B049-30C9-4E36-B15E-109FB85D75C6}" destId="{7C314E84-FC26-4FE9-8B70-7BBBD0A3EA72}" srcOrd="0" destOrd="3" presId="urn:microsoft.com/office/officeart/2005/8/layout/hList1"/>
    <dgm:cxn modelId="{2B93246E-FFE2-42A1-B7C8-9002873693A6}" type="presOf" srcId="{9E81CE44-CDCE-4DDB-A4D1-FA1EC59AC14A}" destId="{E50E0706-4817-43AC-8118-CE05E812F2DA}" srcOrd="0" destOrd="0" presId="urn:microsoft.com/office/officeart/2005/8/layout/hList1"/>
    <dgm:cxn modelId="{9D9D0F26-ED9D-45DE-AE82-9BBC9A994461}" srcId="{BB0486DF-2265-437E-8E7D-9DC70648BADF}" destId="{4E7924E8-957D-40C9-BB48-F3DB9C75EEA4}" srcOrd="1" destOrd="0" parTransId="{F161E7BE-C3C9-4BEE-9227-53A1B76E9BA9}" sibTransId="{60F79AB7-C8D8-41BF-8CAB-046B775C06BB}"/>
    <dgm:cxn modelId="{755D44C2-BE3A-400E-8118-BCFE2972758A}" type="presOf" srcId="{BFEE45FA-0A67-43BA-A011-68D0021E335B}" destId="{1AECDAE7-2F75-4D22-B210-DDEDE96182FA}" srcOrd="0" destOrd="4" presId="urn:microsoft.com/office/officeart/2005/8/layout/hList1"/>
    <dgm:cxn modelId="{F82A220F-FAA3-441D-B71B-FB7963F3526B}" type="presOf" srcId="{338D8954-CEDA-4576-AA57-63F1DDB72A20}" destId="{7C314E84-FC26-4FE9-8B70-7BBBD0A3EA72}" srcOrd="0" destOrd="2" presId="urn:microsoft.com/office/officeart/2005/8/layout/hList1"/>
    <dgm:cxn modelId="{6192D17D-1C73-4A8C-977B-E69554ACF4EC}" srcId="{BB0486DF-2265-437E-8E7D-9DC70648BADF}" destId="{C296943C-C1E5-459B-99BB-2FA9C536316C}" srcOrd="0" destOrd="0" parTransId="{39861AE6-D55A-48B0-B7DC-B04221D7C402}" sibTransId="{14165BDA-7787-4400-B25B-5BBF97491EBD}"/>
    <dgm:cxn modelId="{0ABAEF40-BB34-4CB3-906D-CD423FBC4A18}" type="presParOf" srcId="{6DD90939-E4C6-4135-949E-8D14945CDE30}" destId="{EAA4C59C-0E86-48AE-989C-D8161E53C797}" srcOrd="0" destOrd="0" presId="urn:microsoft.com/office/officeart/2005/8/layout/hList1"/>
    <dgm:cxn modelId="{F74556FC-5AD0-4137-B124-A92412BC57AB}" type="presParOf" srcId="{EAA4C59C-0E86-48AE-989C-D8161E53C797}" destId="{E50E0706-4817-43AC-8118-CE05E812F2DA}" srcOrd="0" destOrd="0" presId="urn:microsoft.com/office/officeart/2005/8/layout/hList1"/>
    <dgm:cxn modelId="{802C7AC7-A7C7-42AE-AD67-A2678C67C40B}" type="presParOf" srcId="{EAA4C59C-0E86-48AE-989C-D8161E53C797}" destId="{1AECDAE7-2F75-4D22-B210-DDEDE96182FA}" srcOrd="1" destOrd="0" presId="urn:microsoft.com/office/officeart/2005/8/layout/hList1"/>
    <dgm:cxn modelId="{D1373F8F-C119-4574-9F16-6570BDD05D84}" type="presParOf" srcId="{6DD90939-E4C6-4135-949E-8D14945CDE30}" destId="{F75A7F5D-4AC8-4AE7-8726-BF76DF82E920}" srcOrd="1" destOrd="0" presId="urn:microsoft.com/office/officeart/2005/8/layout/hList1"/>
    <dgm:cxn modelId="{FE9D5878-FA76-49CC-8FAE-7325692533D9}" type="presParOf" srcId="{6DD90939-E4C6-4135-949E-8D14945CDE30}" destId="{CAB8390C-9E9C-4DB2-A0E3-42A5187B4086}" srcOrd="2" destOrd="0" presId="urn:microsoft.com/office/officeart/2005/8/layout/hList1"/>
    <dgm:cxn modelId="{1C7158B4-1B1D-4693-8CC7-E446DA8CD25F}" type="presParOf" srcId="{CAB8390C-9E9C-4DB2-A0E3-42A5187B4086}" destId="{43AAD8A1-DE89-461D-9084-38AC6CC11969}" srcOrd="0" destOrd="0" presId="urn:microsoft.com/office/officeart/2005/8/layout/hList1"/>
    <dgm:cxn modelId="{5C16EBED-251F-4C85-B3A3-F417832A0CC4}" type="presParOf" srcId="{CAB8390C-9E9C-4DB2-A0E3-42A5187B4086}" destId="{7C314E84-FC26-4FE9-8B70-7BBBD0A3EA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5EA5F8-F57C-4C30-8F6B-3C5D57276C6C}" type="doc">
      <dgm:prSet loTypeId="urn:microsoft.com/office/officeart/2005/8/layout/vList2" loCatId="list" qsTypeId="urn:microsoft.com/office/officeart/2005/8/quickstyle/simple1#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4F4D6EA-0251-461E-B72E-F903FC8929B2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All escape attempts have failed</a:t>
          </a:r>
        </a:p>
      </dgm:t>
    </dgm:pt>
    <dgm:pt modelId="{556D5F64-40E2-4DA0-BF10-D6E3E7FB473A}" type="parTrans" cxnId="{9BB9EEE0-31C7-4609-8C1D-1EF90438A0DE}">
      <dgm:prSet/>
      <dgm:spPr/>
      <dgm:t>
        <a:bodyPr/>
        <a:lstStyle/>
        <a:p>
          <a:endParaRPr lang="en-US"/>
        </a:p>
      </dgm:t>
    </dgm:pt>
    <dgm:pt modelId="{210E3854-30F5-46D3-92DD-E4FE4E127AAF}" type="sibTrans" cxnId="{9BB9EEE0-31C7-4609-8C1D-1EF90438A0DE}">
      <dgm:prSet/>
      <dgm:spPr/>
      <dgm:t>
        <a:bodyPr/>
        <a:lstStyle/>
        <a:p>
          <a:endParaRPr lang="en-US"/>
        </a:p>
      </dgm:t>
    </dgm:pt>
    <dgm:pt modelId="{8800F006-E90F-4002-80EC-51861D4B379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Smoke should never prevent escape</a:t>
          </a:r>
          <a:endParaRPr lang="en-US" dirty="0">
            <a:solidFill>
              <a:schemeClr val="bg1"/>
            </a:solidFill>
          </a:endParaRPr>
        </a:p>
      </dgm:t>
    </dgm:pt>
    <dgm:pt modelId="{4B3B1CBE-B231-400B-94B3-8DE221D173ED}" type="parTrans" cxnId="{A1C274B9-5BD3-4E3E-9D76-A118D75E0245}">
      <dgm:prSet/>
      <dgm:spPr/>
      <dgm:t>
        <a:bodyPr/>
        <a:lstStyle/>
        <a:p>
          <a:endParaRPr lang="en-US"/>
        </a:p>
      </dgm:t>
    </dgm:pt>
    <dgm:pt modelId="{93DDE10B-5AD3-416A-92B3-8C76F2AA036D}" type="sibTrans" cxnId="{A1C274B9-5BD3-4E3E-9D76-A118D75E0245}">
      <dgm:prSet/>
      <dgm:spPr/>
      <dgm:t>
        <a:bodyPr/>
        <a:lstStyle/>
        <a:p>
          <a:endParaRPr lang="en-US"/>
        </a:p>
      </dgm:t>
    </dgm:pt>
    <dgm:pt modelId="{A9212C02-B419-46F1-9A92-8F31952BDD3C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Due to physical limitation</a:t>
          </a:r>
        </a:p>
      </dgm:t>
    </dgm:pt>
    <dgm:pt modelId="{57880DEE-0345-4376-80DE-B1CB8AB4F188}" type="parTrans" cxnId="{46F4497C-2A89-44B9-A65D-439372E2D219}">
      <dgm:prSet/>
      <dgm:spPr/>
      <dgm:t>
        <a:bodyPr/>
        <a:lstStyle/>
        <a:p>
          <a:endParaRPr lang="en-US"/>
        </a:p>
      </dgm:t>
    </dgm:pt>
    <dgm:pt modelId="{6106084F-B67D-4ED5-B552-29B852929BD5}" type="sibTrans" cxnId="{46F4497C-2A89-44B9-A65D-439372E2D219}">
      <dgm:prSet/>
      <dgm:spPr/>
      <dgm:t>
        <a:bodyPr/>
        <a:lstStyle/>
        <a:p>
          <a:endParaRPr lang="en-US"/>
        </a:p>
      </dgm:t>
    </dgm:pt>
    <dgm:pt modelId="{740508E2-D169-4505-A3B1-1E001BACD48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Minor injuries should never prevent escape.</a:t>
          </a:r>
          <a:endParaRPr lang="en-US" dirty="0">
            <a:solidFill>
              <a:schemeClr val="bg1"/>
            </a:solidFill>
          </a:endParaRPr>
        </a:p>
      </dgm:t>
    </dgm:pt>
    <dgm:pt modelId="{F7B724C6-BEE6-48CA-ACF5-81F6D9F9A85C}" type="parTrans" cxnId="{02DFB18B-9907-4390-8D8E-6B089C1877F0}">
      <dgm:prSet/>
      <dgm:spPr/>
      <dgm:t>
        <a:bodyPr/>
        <a:lstStyle/>
        <a:p>
          <a:endParaRPr lang="en-US"/>
        </a:p>
      </dgm:t>
    </dgm:pt>
    <dgm:pt modelId="{BB14A8A7-8D08-467F-9409-45D061867F87}" type="sibTrans" cxnId="{02DFB18B-9907-4390-8D8E-6B089C1877F0}">
      <dgm:prSet/>
      <dgm:spPr/>
      <dgm:t>
        <a:bodyPr/>
        <a:lstStyle/>
        <a:p>
          <a:endParaRPr lang="en-US"/>
        </a:p>
      </dgm:t>
    </dgm:pt>
    <dgm:pt modelId="{BC2A6E5A-A67B-43B1-81E8-238E54511B4B}" type="pres">
      <dgm:prSet presAssocID="{E05EA5F8-F57C-4C30-8F6B-3C5D57276C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F277AB-5B19-465C-AAC1-7B3E64A32C28}" type="pres">
      <dgm:prSet presAssocID="{C4F4D6EA-0251-461E-B72E-F903FC8929B2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4B1056F-1121-486C-93A2-05A3051EF1FE}" type="pres">
      <dgm:prSet presAssocID="{C4F4D6EA-0251-461E-B72E-F903FC8929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66DD7-A898-4C25-B695-E82AE4CA37E8}" type="pres">
      <dgm:prSet presAssocID="{A9212C02-B419-46F1-9A92-8F31952BDD3C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8AABD83-8494-4F23-B855-E887E3280247}" type="pres">
      <dgm:prSet presAssocID="{A9212C02-B419-46F1-9A92-8F31952BDD3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41FB8B-4FF4-47AA-8C45-B869F9F373E0}" type="presOf" srcId="{E05EA5F8-F57C-4C30-8F6B-3C5D57276C6C}" destId="{BC2A6E5A-A67B-43B1-81E8-238E54511B4B}" srcOrd="0" destOrd="0" presId="urn:microsoft.com/office/officeart/2005/8/layout/vList2"/>
    <dgm:cxn modelId="{A1C274B9-5BD3-4E3E-9D76-A118D75E0245}" srcId="{C4F4D6EA-0251-461E-B72E-F903FC8929B2}" destId="{8800F006-E90F-4002-80EC-51861D4B379E}" srcOrd="0" destOrd="0" parTransId="{4B3B1CBE-B231-400B-94B3-8DE221D173ED}" sibTransId="{93DDE10B-5AD3-416A-92B3-8C76F2AA036D}"/>
    <dgm:cxn modelId="{9BB9EEE0-31C7-4609-8C1D-1EF90438A0DE}" srcId="{E05EA5F8-F57C-4C30-8F6B-3C5D57276C6C}" destId="{C4F4D6EA-0251-461E-B72E-F903FC8929B2}" srcOrd="0" destOrd="0" parTransId="{556D5F64-40E2-4DA0-BF10-D6E3E7FB473A}" sibTransId="{210E3854-30F5-46D3-92DD-E4FE4E127AAF}"/>
    <dgm:cxn modelId="{6A0A0859-8814-4AC2-ABC3-88A24FFA2F30}" type="presOf" srcId="{740508E2-D169-4505-A3B1-1E001BACD48C}" destId="{78AABD83-8494-4F23-B855-E887E3280247}" srcOrd="0" destOrd="0" presId="urn:microsoft.com/office/officeart/2005/8/layout/vList2"/>
    <dgm:cxn modelId="{46F4497C-2A89-44B9-A65D-439372E2D219}" srcId="{E05EA5F8-F57C-4C30-8F6B-3C5D57276C6C}" destId="{A9212C02-B419-46F1-9A92-8F31952BDD3C}" srcOrd="1" destOrd="0" parTransId="{57880DEE-0345-4376-80DE-B1CB8AB4F188}" sibTransId="{6106084F-B67D-4ED5-B552-29B852929BD5}"/>
    <dgm:cxn modelId="{4739F0C8-D167-45E8-B768-85AC01D53B5A}" type="presOf" srcId="{C4F4D6EA-0251-461E-B72E-F903FC8929B2}" destId="{BCF277AB-5B19-465C-AAC1-7B3E64A32C28}" srcOrd="0" destOrd="0" presId="urn:microsoft.com/office/officeart/2005/8/layout/vList2"/>
    <dgm:cxn modelId="{02374094-DA6C-4827-A82E-D9B7850CC2A6}" type="presOf" srcId="{A9212C02-B419-46F1-9A92-8F31952BDD3C}" destId="{84766DD7-A898-4C25-B695-E82AE4CA37E8}" srcOrd="0" destOrd="0" presId="urn:microsoft.com/office/officeart/2005/8/layout/vList2"/>
    <dgm:cxn modelId="{02DFB18B-9907-4390-8D8E-6B089C1877F0}" srcId="{A9212C02-B419-46F1-9A92-8F31952BDD3C}" destId="{740508E2-D169-4505-A3B1-1E001BACD48C}" srcOrd="0" destOrd="0" parTransId="{F7B724C6-BEE6-48CA-ACF5-81F6D9F9A85C}" sibTransId="{BB14A8A7-8D08-467F-9409-45D061867F87}"/>
    <dgm:cxn modelId="{F8B6C5CB-14E9-4C6A-B471-F358911C04CC}" type="presOf" srcId="{8800F006-E90F-4002-80EC-51861D4B379E}" destId="{84B1056F-1121-486C-93A2-05A3051EF1FE}" srcOrd="0" destOrd="0" presId="urn:microsoft.com/office/officeart/2005/8/layout/vList2"/>
    <dgm:cxn modelId="{5BDB1318-160E-43AD-883B-BEC4EB4C43B8}" type="presParOf" srcId="{BC2A6E5A-A67B-43B1-81E8-238E54511B4B}" destId="{BCF277AB-5B19-465C-AAC1-7B3E64A32C28}" srcOrd="0" destOrd="0" presId="urn:microsoft.com/office/officeart/2005/8/layout/vList2"/>
    <dgm:cxn modelId="{F1A508E4-80FC-4B36-965A-491411230689}" type="presParOf" srcId="{BC2A6E5A-A67B-43B1-81E8-238E54511B4B}" destId="{84B1056F-1121-486C-93A2-05A3051EF1FE}" srcOrd="1" destOrd="0" presId="urn:microsoft.com/office/officeart/2005/8/layout/vList2"/>
    <dgm:cxn modelId="{29BA86E3-BC2E-4213-A4B7-C483AC83AB9C}" type="presParOf" srcId="{BC2A6E5A-A67B-43B1-81E8-238E54511B4B}" destId="{84766DD7-A898-4C25-B695-E82AE4CA37E8}" srcOrd="2" destOrd="0" presId="urn:microsoft.com/office/officeart/2005/8/layout/vList2"/>
    <dgm:cxn modelId="{EF28EAAC-F0D8-4BC0-AD2A-25D9D5CD0FB4}" type="presParOf" srcId="{BC2A6E5A-A67B-43B1-81E8-238E54511B4B}" destId="{78AABD83-8494-4F23-B855-E887E32802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161342-6144-49E5-BA9E-F0D4CEE2B43D}" type="doc">
      <dgm:prSet loTypeId="urn:microsoft.com/office/officeart/2005/8/layout/vList2" loCatId="list" qsTypeId="urn:microsoft.com/office/officeart/2005/8/quickstyle/simple1#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AF62494-4850-4155-90E5-9FE3E89278DD}">
      <dgm:prSet phldrT="[Text]"/>
      <dgm:spPr/>
      <dgm:t>
        <a:bodyPr/>
        <a:lstStyle/>
        <a:p>
          <a:r>
            <a:rPr lang="en-US" dirty="0" smtClean="0"/>
            <a:t>Hot and humid</a:t>
          </a:r>
          <a:endParaRPr lang="en-US" dirty="0"/>
        </a:p>
      </dgm:t>
    </dgm:pt>
    <dgm:pt modelId="{81093877-81BF-401A-A9F1-ABED77693681}" type="parTrans" cxnId="{CA5C1AB0-3E98-4524-AEDF-617A7CBEB254}">
      <dgm:prSet/>
      <dgm:spPr/>
      <dgm:t>
        <a:bodyPr/>
        <a:lstStyle/>
        <a:p>
          <a:endParaRPr lang="en-US"/>
        </a:p>
      </dgm:t>
    </dgm:pt>
    <dgm:pt modelId="{C9168EC0-F717-4362-8DD4-7B5CDC3CFB14}" type="sibTrans" cxnId="{CA5C1AB0-3E98-4524-AEDF-617A7CBEB254}">
      <dgm:prSet/>
      <dgm:spPr/>
      <dgm:t>
        <a:bodyPr/>
        <a:lstStyle/>
        <a:p>
          <a:endParaRPr lang="en-US"/>
        </a:p>
      </dgm:t>
    </dgm:pt>
    <dgm:pt modelId="{73C07A40-4FAA-44F5-8BC1-0E8159AAEB33}">
      <dgm:prSet phldrT="[Text]"/>
      <dgm:spPr/>
      <dgm:t>
        <a:bodyPr/>
        <a:lstStyle/>
        <a:p>
          <a:r>
            <a:rPr lang="en-US" dirty="0" smtClean="0"/>
            <a:t>Cramped – may have to sit or lie down, depending on space</a:t>
          </a:r>
          <a:endParaRPr lang="en-US" dirty="0"/>
        </a:p>
      </dgm:t>
    </dgm:pt>
    <dgm:pt modelId="{BB4D4A5A-859B-412E-9E8E-BA37F555839F}" type="parTrans" cxnId="{70ADAA31-CD68-4109-AB8F-F5E74E4F1A8C}">
      <dgm:prSet/>
      <dgm:spPr/>
      <dgm:t>
        <a:bodyPr/>
        <a:lstStyle/>
        <a:p>
          <a:endParaRPr lang="en-US"/>
        </a:p>
      </dgm:t>
    </dgm:pt>
    <dgm:pt modelId="{33820472-3B59-4FCB-A1F4-182A9F837648}" type="sibTrans" cxnId="{70ADAA31-CD68-4109-AB8F-F5E74E4F1A8C}">
      <dgm:prSet/>
      <dgm:spPr/>
      <dgm:t>
        <a:bodyPr/>
        <a:lstStyle/>
        <a:p>
          <a:endParaRPr lang="en-US"/>
        </a:p>
      </dgm:t>
    </dgm:pt>
    <dgm:pt modelId="{EA0627FB-22C9-4111-AA79-549DCF80FABE}">
      <dgm:prSet/>
      <dgm:spPr/>
      <dgm:t>
        <a:bodyPr/>
        <a:lstStyle/>
        <a:p>
          <a:r>
            <a:rPr lang="en-US" dirty="0" smtClean="0"/>
            <a:t>Condensation will develop</a:t>
          </a:r>
          <a:endParaRPr lang="en-US" dirty="0"/>
        </a:p>
      </dgm:t>
    </dgm:pt>
    <dgm:pt modelId="{08F12EBE-A271-4387-B4EE-331513EB575A}" type="parTrans" cxnId="{BD221685-D694-4B40-8FAB-EFE080BB25BC}">
      <dgm:prSet/>
      <dgm:spPr/>
      <dgm:t>
        <a:bodyPr/>
        <a:lstStyle/>
        <a:p>
          <a:endParaRPr lang="en-US"/>
        </a:p>
      </dgm:t>
    </dgm:pt>
    <dgm:pt modelId="{4FCD8AB5-138A-438D-8AE3-EDF341D2DF56}" type="sibTrans" cxnId="{BD221685-D694-4B40-8FAB-EFE080BB25BC}">
      <dgm:prSet/>
      <dgm:spPr/>
      <dgm:t>
        <a:bodyPr/>
        <a:lstStyle/>
        <a:p>
          <a:endParaRPr lang="en-US"/>
        </a:p>
      </dgm:t>
    </dgm:pt>
    <dgm:pt modelId="{2BE1A7C7-A090-410C-9CBB-FA31A28D638A}">
      <dgm:prSet/>
      <dgm:spPr/>
      <dgm:t>
        <a:bodyPr/>
        <a:lstStyle/>
        <a:p>
          <a:r>
            <a:rPr lang="en-US" dirty="0" smtClean="0"/>
            <a:t>Not much privacy </a:t>
          </a:r>
          <a:endParaRPr lang="en-US" dirty="0"/>
        </a:p>
      </dgm:t>
    </dgm:pt>
    <dgm:pt modelId="{D453AF0E-B11D-483E-B9E4-8C2502CD8EF4}" type="sibTrans" cxnId="{5D72B73B-6616-4A6F-AB30-477FE95EFD3A}">
      <dgm:prSet/>
      <dgm:spPr/>
      <dgm:t>
        <a:bodyPr/>
        <a:lstStyle/>
        <a:p>
          <a:endParaRPr lang="en-US"/>
        </a:p>
      </dgm:t>
    </dgm:pt>
    <dgm:pt modelId="{A39E7AF6-8730-451C-B124-1136748A0128}" type="parTrans" cxnId="{5D72B73B-6616-4A6F-AB30-477FE95EFD3A}">
      <dgm:prSet/>
      <dgm:spPr/>
      <dgm:t>
        <a:bodyPr/>
        <a:lstStyle/>
        <a:p>
          <a:endParaRPr lang="en-US"/>
        </a:p>
      </dgm:t>
    </dgm:pt>
    <dgm:pt modelId="{5D1E5D72-3BC4-4BB0-88B6-483C781DACA0}">
      <dgm:prSet/>
      <dgm:spPr/>
      <dgm:t>
        <a:bodyPr/>
        <a:lstStyle/>
        <a:p>
          <a:r>
            <a:rPr lang="en-US" dirty="0" smtClean="0"/>
            <a:t>Every miner will react differently, some may be anxious</a:t>
          </a:r>
          <a:endParaRPr lang="en-US" dirty="0"/>
        </a:p>
      </dgm:t>
    </dgm:pt>
    <dgm:pt modelId="{DE0AFE40-5408-4A36-9D74-1483A0A6D4E8}" type="parTrans" cxnId="{025A3FFE-1837-417C-BD35-63E700072426}">
      <dgm:prSet/>
      <dgm:spPr/>
      <dgm:t>
        <a:bodyPr/>
        <a:lstStyle/>
        <a:p>
          <a:endParaRPr lang="en-US"/>
        </a:p>
      </dgm:t>
    </dgm:pt>
    <dgm:pt modelId="{AAFEB279-0F32-4B05-8A13-F2B2F8ADC7C3}" type="sibTrans" cxnId="{025A3FFE-1837-417C-BD35-63E700072426}">
      <dgm:prSet/>
      <dgm:spPr/>
      <dgm:t>
        <a:bodyPr/>
        <a:lstStyle/>
        <a:p>
          <a:endParaRPr lang="en-US"/>
        </a:p>
      </dgm:t>
    </dgm:pt>
    <dgm:pt modelId="{5DFED5BD-F9BE-4B5A-9700-1919ABB84C94}" type="pres">
      <dgm:prSet presAssocID="{6B161342-6144-49E5-BA9E-F0D4CEE2B4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1E01A6-BC90-4E81-B004-F33D28121ECD}" type="pres">
      <dgm:prSet presAssocID="{7AF62494-4850-4155-90E5-9FE3E89278D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7C99C-95C8-4534-8918-52287ADCA115}" type="pres">
      <dgm:prSet presAssocID="{C9168EC0-F717-4362-8DD4-7B5CDC3CFB14}" presName="spacer" presStyleCnt="0"/>
      <dgm:spPr/>
    </dgm:pt>
    <dgm:pt modelId="{2504553A-70F9-4018-84ED-09CA256C48DA}" type="pres">
      <dgm:prSet presAssocID="{EA0627FB-22C9-4111-AA79-549DCF80FAB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0432C-9C79-4E33-9FCA-6E52B43F17C9}" type="pres">
      <dgm:prSet presAssocID="{4FCD8AB5-138A-438D-8AE3-EDF341D2DF56}" presName="spacer" presStyleCnt="0"/>
      <dgm:spPr/>
    </dgm:pt>
    <dgm:pt modelId="{C875BD90-A8D9-4474-A0D0-EE0F89752429}" type="pres">
      <dgm:prSet presAssocID="{73C07A40-4FAA-44F5-8BC1-0E8159AAEB3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56769-0862-4AEF-8C0B-B375BCA11E6E}" type="pres">
      <dgm:prSet presAssocID="{33820472-3B59-4FCB-A1F4-182A9F837648}" presName="spacer" presStyleCnt="0"/>
      <dgm:spPr/>
    </dgm:pt>
    <dgm:pt modelId="{E8D391DE-4D80-482A-8872-096A3C5D1C7B}" type="pres">
      <dgm:prSet presAssocID="{5D1E5D72-3BC4-4BB0-88B6-483C781DACA0}" presName="parentText" presStyleLbl="node1" presStyleIdx="3" presStyleCnt="5" custLinFactNeighborX="-6396" custLinFactNeighborY="-37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2490E-7612-4EC0-B769-B0854B4BB683}" type="pres">
      <dgm:prSet presAssocID="{AAFEB279-0F32-4B05-8A13-F2B2F8ADC7C3}" presName="spacer" presStyleCnt="0"/>
      <dgm:spPr/>
    </dgm:pt>
    <dgm:pt modelId="{9815D260-924B-43EE-9B06-4821D80614E5}" type="pres">
      <dgm:prSet presAssocID="{2BE1A7C7-A090-410C-9CBB-FA31A28D638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3C42B2-D937-46B8-9856-22EDCD107FEC}" type="presOf" srcId="{6B161342-6144-49E5-BA9E-F0D4CEE2B43D}" destId="{5DFED5BD-F9BE-4B5A-9700-1919ABB84C94}" srcOrd="0" destOrd="0" presId="urn:microsoft.com/office/officeart/2005/8/layout/vList2"/>
    <dgm:cxn modelId="{EE229E6F-D7B5-4B25-89EA-B463B1FE7389}" type="presOf" srcId="{7AF62494-4850-4155-90E5-9FE3E89278DD}" destId="{E61E01A6-BC90-4E81-B004-F33D28121ECD}" srcOrd="0" destOrd="0" presId="urn:microsoft.com/office/officeart/2005/8/layout/vList2"/>
    <dgm:cxn modelId="{CA5C1AB0-3E98-4524-AEDF-617A7CBEB254}" srcId="{6B161342-6144-49E5-BA9E-F0D4CEE2B43D}" destId="{7AF62494-4850-4155-90E5-9FE3E89278DD}" srcOrd="0" destOrd="0" parTransId="{81093877-81BF-401A-A9F1-ABED77693681}" sibTransId="{C9168EC0-F717-4362-8DD4-7B5CDC3CFB14}"/>
    <dgm:cxn modelId="{0EE8BC38-396A-4126-962C-2B43D9B6EE05}" type="presOf" srcId="{5D1E5D72-3BC4-4BB0-88B6-483C781DACA0}" destId="{E8D391DE-4D80-482A-8872-096A3C5D1C7B}" srcOrd="0" destOrd="0" presId="urn:microsoft.com/office/officeart/2005/8/layout/vList2"/>
    <dgm:cxn modelId="{5D72B73B-6616-4A6F-AB30-477FE95EFD3A}" srcId="{6B161342-6144-49E5-BA9E-F0D4CEE2B43D}" destId="{2BE1A7C7-A090-410C-9CBB-FA31A28D638A}" srcOrd="4" destOrd="0" parTransId="{A39E7AF6-8730-451C-B124-1136748A0128}" sibTransId="{D453AF0E-B11D-483E-B9E4-8C2502CD8EF4}"/>
    <dgm:cxn modelId="{70ADAA31-CD68-4109-AB8F-F5E74E4F1A8C}" srcId="{6B161342-6144-49E5-BA9E-F0D4CEE2B43D}" destId="{73C07A40-4FAA-44F5-8BC1-0E8159AAEB33}" srcOrd="2" destOrd="0" parTransId="{BB4D4A5A-859B-412E-9E8E-BA37F555839F}" sibTransId="{33820472-3B59-4FCB-A1F4-182A9F837648}"/>
    <dgm:cxn modelId="{A7EE1B9E-2868-45C4-A1D7-8445BEC36119}" type="presOf" srcId="{73C07A40-4FAA-44F5-8BC1-0E8159AAEB33}" destId="{C875BD90-A8D9-4474-A0D0-EE0F89752429}" srcOrd="0" destOrd="0" presId="urn:microsoft.com/office/officeart/2005/8/layout/vList2"/>
    <dgm:cxn modelId="{5F559DD8-5DAE-4094-8777-1201A0C8C1FD}" type="presOf" srcId="{EA0627FB-22C9-4111-AA79-549DCF80FABE}" destId="{2504553A-70F9-4018-84ED-09CA256C48DA}" srcOrd="0" destOrd="0" presId="urn:microsoft.com/office/officeart/2005/8/layout/vList2"/>
    <dgm:cxn modelId="{FD2C88F7-49E4-497B-B15C-6C3C792D5A37}" type="presOf" srcId="{2BE1A7C7-A090-410C-9CBB-FA31A28D638A}" destId="{9815D260-924B-43EE-9B06-4821D80614E5}" srcOrd="0" destOrd="0" presId="urn:microsoft.com/office/officeart/2005/8/layout/vList2"/>
    <dgm:cxn modelId="{BD221685-D694-4B40-8FAB-EFE080BB25BC}" srcId="{6B161342-6144-49E5-BA9E-F0D4CEE2B43D}" destId="{EA0627FB-22C9-4111-AA79-549DCF80FABE}" srcOrd="1" destOrd="0" parTransId="{08F12EBE-A271-4387-B4EE-331513EB575A}" sibTransId="{4FCD8AB5-138A-438D-8AE3-EDF341D2DF56}"/>
    <dgm:cxn modelId="{025A3FFE-1837-417C-BD35-63E700072426}" srcId="{6B161342-6144-49E5-BA9E-F0D4CEE2B43D}" destId="{5D1E5D72-3BC4-4BB0-88B6-483C781DACA0}" srcOrd="3" destOrd="0" parTransId="{DE0AFE40-5408-4A36-9D74-1483A0A6D4E8}" sibTransId="{AAFEB279-0F32-4B05-8A13-F2B2F8ADC7C3}"/>
    <dgm:cxn modelId="{8BC77CFD-F6C6-4D26-AED3-A6BDF0AB6537}" type="presParOf" srcId="{5DFED5BD-F9BE-4B5A-9700-1919ABB84C94}" destId="{E61E01A6-BC90-4E81-B004-F33D28121ECD}" srcOrd="0" destOrd="0" presId="urn:microsoft.com/office/officeart/2005/8/layout/vList2"/>
    <dgm:cxn modelId="{88CF7286-BF09-45AA-8E8C-12DBA17F7058}" type="presParOf" srcId="{5DFED5BD-F9BE-4B5A-9700-1919ABB84C94}" destId="{01A7C99C-95C8-4534-8918-52287ADCA115}" srcOrd="1" destOrd="0" presId="urn:microsoft.com/office/officeart/2005/8/layout/vList2"/>
    <dgm:cxn modelId="{F7D59240-288C-4822-9E9B-ADFD3DB47FF8}" type="presParOf" srcId="{5DFED5BD-F9BE-4B5A-9700-1919ABB84C94}" destId="{2504553A-70F9-4018-84ED-09CA256C48DA}" srcOrd="2" destOrd="0" presId="urn:microsoft.com/office/officeart/2005/8/layout/vList2"/>
    <dgm:cxn modelId="{CAE9B864-1FC4-4FA4-810A-A56F4017335F}" type="presParOf" srcId="{5DFED5BD-F9BE-4B5A-9700-1919ABB84C94}" destId="{A200432C-9C79-4E33-9FCA-6E52B43F17C9}" srcOrd="3" destOrd="0" presId="urn:microsoft.com/office/officeart/2005/8/layout/vList2"/>
    <dgm:cxn modelId="{2E465854-57C0-48CE-9193-2817AEA3A545}" type="presParOf" srcId="{5DFED5BD-F9BE-4B5A-9700-1919ABB84C94}" destId="{C875BD90-A8D9-4474-A0D0-EE0F89752429}" srcOrd="4" destOrd="0" presId="urn:microsoft.com/office/officeart/2005/8/layout/vList2"/>
    <dgm:cxn modelId="{DC833584-00F9-410C-B709-D06C183409B8}" type="presParOf" srcId="{5DFED5BD-F9BE-4B5A-9700-1919ABB84C94}" destId="{75756769-0862-4AEF-8C0B-B375BCA11E6E}" srcOrd="5" destOrd="0" presId="urn:microsoft.com/office/officeart/2005/8/layout/vList2"/>
    <dgm:cxn modelId="{F8680614-8F92-4B5F-838B-A0F53C7D551D}" type="presParOf" srcId="{5DFED5BD-F9BE-4B5A-9700-1919ABB84C94}" destId="{E8D391DE-4D80-482A-8872-096A3C5D1C7B}" srcOrd="6" destOrd="0" presId="urn:microsoft.com/office/officeart/2005/8/layout/vList2"/>
    <dgm:cxn modelId="{B7F412E5-5AE2-4114-832E-64B54A54F36B}" type="presParOf" srcId="{5DFED5BD-F9BE-4B5A-9700-1919ABB84C94}" destId="{7E02490E-7612-4EC0-B769-B0854B4BB683}" srcOrd="7" destOrd="0" presId="urn:microsoft.com/office/officeart/2005/8/layout/vList2"/>
    <dgm:cxn modelId="{0E380805-2C72-42E2-B31D-787957E595EE}" type="presParOf" srcId="{5DFED5BD-F9BE-4B5A-9700-1919ABB84C94}" destId="{9815D260-924B-43EE-9B06-4821D80614E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4BC4B2-CA7D-4901-8282-35A353EC3060}" type="doc">
      <dgm:prSet loTypeId="urn:microsoft.com/office/officeart/2005/8/layout/vList6" loCatId="list" qsTypeId="urn:microsoft.com/office/officeart/2005/8/quickstyle/simple1#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F90F511-946B-4681-866C-445D909D055A}">
      <dgm:prSet phldrT="[Text]" custT="1"/>
      <dgm:spPr/>
      <dgm:t>
        <a:bodyPr/>
        <a:lstStyle/>
        <a:p>
          <a:r>
            <a:rPr lang="en-US" sz="3200" dirty="0" smtClean="0"/>
            <a:t>Communicate</a:t>
          </a:r>
          <a:endParaRPr lang="en-US" sz="3200" dirty="0"/>
        </a:p>
      </dgm:t>
    </dgm:pt>
    <dgm:pt modelId="{79CCD76F-7646-4374-8480-C47C19AB72AE}" type="parTrans" cxnId="{CDC03769-1B24-49E2-8F56-5F111D30C5F4}">
      <dgm:prSet/>
      <dgm:spPr/>
      <dgm:t>
        <a:bodyPr/>
        <a:lstStyle/>
        <a:p>
          <a:endParaRPr lang="en-US"/>
        </a:p>
      </dgm:t>
    </dgm:pt>
    <dgm:pt modelId="{5F3865B1-4247-49CE-BEB5-2FDDF5EB05F1}" type="sibTrans" cxnId="{CDC03769-1B24-49E2-8F56-5F111D30C5F4}">
      <dgm:prSet/>
      <dgm:spPr/>
      <dgm:t>
        <a:bodyPr/>
        <a:lstStyle/>
        <a:p>
          <a:endParaRPr lang="en-US"/>
        </a:p>
      </dgm:t>
    </dgm:pt>
    <dgm:pt modelId="{459A702F-F224-4654-A637-22B1494A8017}">
      <dgm:prSet phldrT="[Text]" custT="1"/>
      <dgm:spPr/>
      <dgm:t>
        <a:bodyPr/>
        <a:lstStyle/>
        <a:p>
          <a:r>
            <a:rPr lang="en-US" sz="3200" dirty="0" smtClean="0"/>
            <a:t>Monitor</a:t>
          </a:r>
          <a:endParaRPr lang="en-US" sz="3200" dirty="0"/>
        </a:p>
      </dgm:t>
    </dgm:pt>
    <dgm:pt modelId="{46A204EF-B798-4A2F-AEA1-EA674505305A}" type="parTrans" cxnId="{057E6505-57C9-4389-A4F3-78E12479A48F}">
      <dgm:prSet/>
      <dgm:spPr/>
      <dgm:t>
        <a:bodyPr/>
        <a:lstStyle/>
        <a:p>
          <a:endParaRPr lang="en-US"/>
        </a:p>
      </dgm:t>
    </dgm:pt>
    <dgm:pt modelId="{2C48227D-DF3A-49E5-9549-AAA5A5FBB078}" type="sibTrans" cxnId="{057E6505-57C9-4389-A4F3-78E12479A48F}">
      <dgm:prSet/>
      <dgm:spPr/>
      <dgm:t>
        <a:bodyPr/>
        <a:lstStyle/>
        <a:p>
          <a:endParaRPr lang="en-US"/>
        </a:p>
      </dgm:t>
    </dgm:pt>
    <dgm:pt modelId="{186B8E9A-5B5D-4C0F-BD4D-87F561B7A9D5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44EC6"/>
              </a:solidFill>
            </a:rPr>
            <a:t>The environment inside of the chamber</a:t>
          </a:r>
          <a:endParaRPr lang="en-US" sz="2400" dirty="0">
            <a:solidFill>
              <a:srgbClr val="044EC6"/>
            </a:solidFill>
          </a:endParaRPr>
        </a:p>
      </dgm:t>
    </dgm:pt>
    <dgm:pt modelId="{5A965798-EB26-4053-94E6-B81BBB16B35F}" type="parTrans" cxnId="{C379B378-8815-4F9F-A6A7-98EE88EAF79B}">
      <dgm:prSet/>
      <dgm:spPr/>
      <dgm:t>
        <a:bodyPr/>
        <a:lstStyle/>
        <a:p>
          <a:endParaRPr lang="en-US"/>
        </a:p>
      </dgm:t>
    </dgm:pt>
    <dgm:pt modelId="{AE5EAFD3-4141-4DFF-A346-03C9D1F65B73}" type="sibTrans" cxnId="{C379B378-8815-4F9F-A6A7-98EE88EAF79B}">
      <dgm:prSet/>
      <dgm:spPr/>
      <dgm:t>
        <a:bodyPr/>
        <a:lstStyle/>
        <a:p>
          <a:endParaRPr lang="en-US"/>
        </a:p>
      </dgm:t>
    </dgm:pt>
    <dgm:pt modelId="{8053F598-B2B4-4B94-AA60-72F0C3F63A09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44EC6"/>
              </a:solidFill>
            </a:rPr>
            <a:t>Talk to each other </a:t>
          </a:r>
          <a:endParaRPr lang="en-US" sz="2400" dirty="0">
            <a:solidFill>
              <a:srgbClr val="044EC6"/>
            </a:solidFill>
          </a:endParaRPr>
        </a:p>
      </dgm:t>
    </dgm:pt>
    <dgm:pt modelId="{6EAE1CB4-2AAF-4C09-BA02-094CD8407621}" type="parTrans" cxnId="{42DE8916-49F6-431F-B339-E57B0F0E077D}">
      <dgm:prSet/>
      <dgm:spPr/>
      <dgm:t>
        <a:bodyPr/>
        <a:lstStyle/>
        <a:p>
          <a:endParaRPr lang="en-US"/>
        </a:p>
      </dgm:t>
    </dgm:pt>
    <dgm:pt modelId="{96A58CFA-96A6-49C1-9392-0F15FB2EB667}" type="sibTrans" cxnId="{42DE8916-49F6-431F-B339-E57B0F0E077D}">
      <dgm:prSet/>
      <dgm:spPr/>
      <dgm:t>
        <a:bodyPr/>
        <a:lstStyle/>
        <a:p>
          <a:endParaRPr lang="en-US"/>
        </a:p>
      </dgm:t>
    </dgm:pt>
    <dgm:pt modelId="{19E67738-05C9-4AAD-B514-56668F1E82CA}">
      <dgm:prSet custT="1"/>
      <dgm:spPr/>
      <dgm:t>
        <a:bodyPr/>
        <a:lstStyle/>
        <a:p>
          <a:r>
            <a:rPr lang="en-US" sz="3200" dirty="0" smtClean="0"/>
            <a:t>Conserve</a:t>
          </a:r>
          <a:endParaRPr lang="en-US" sz="3200" dirty="0"/>
        </a:p>
      </dgm:t>
    </dgm:pt>
    <dgm:pt modelId="{5C2573DE-AFCC-4E10-A46C-1EDCC93702CC}" type="parTrans" cxnId="{79413984-C39C-4E38-B6F0-F6F0362CB0AF}">
      <dgm:prSet/>
      <dgm:spPr/>
      <dgm:t>
        <a:bodyPr/>
        <a:lstStyle/>
        <a:p>
          <a:endParaRPr lang="en-US"/>
        </a:p>
      </dgm:t>
    </dgm:pt>
    <dgm:pt modelId="{51493FD4-86E2-4A8E-A100-0A8E71C8823C}" type="sibTrans" cxnId="{79413984-C39C-4E38-B6F0-F6F0362CB0AF}">
      <dgm:prSet/>
      <dgm:spPr/>
      <dgm:t>
        <a:bodyPr/>
        <a:lstStyle/>
        <a:p>
          <a:endParaRPr lang="en-US"/>
        </a:p>
      </dgm:t>
    </dgm:pt>
    <dgm:pt modelId="{1A5E748F-2D08-42F9-86C4-95C3CFA058CB}">
      <dgm:prSet custT="1"/>
      <dgm:spPr/>
      <dgm:t>
        <a:bodyPr/>
        <a:lstStyle/>
        <a:p>
          <a:r>
            <a:rPr lang="en-US" sz="2400" dirty="0" smtClean="0">
              <a:solidFill>
                <a:srgbClr val="044EC6"/>
              </a:solidFill>
            </a:rPr>
            <a:t>Cap lamps</a:t>
          </a:r>
          <a:endParaRPr lang="en-US" sz="2400" dirty="0">
            <a:solidFill>
              <a:srgbClr val="044EC6"/>
            </a:solidFill>
          </a:endParaRPr>
        </a:p>
      </dgm:t>
    </dgm:pt>
    <dgm:pt modelId="{5C2E2427-DF7E-41F5-BAE8-7B0CD73696C5}" type="parTrans" cxnId="{CA7596F6-64C2-4D99-B71E-F09A06C7A05B}">
      <dgm:prSet/>
      <dgm:spPr/>
      <dgm:t>
        <a:bodyPr/>
        <a:lstStyle/>
        <a:p>
          <a:endParaRPr lang="en-US"/>
        </a:p>
      </dgm:t>
    </dgm:pt>
    <dgm:pt modelId="{AA56915C-ADC8-43A2-8606-8EA0EA62F2FD}" type="sibTrans" cxnId="{CA7596F6-64C2-4D99-B71E-F09A06C7A05B}">
      <dgm:prSet/>
      <dgm:spPr/>
      <dgm:t>
        <a:bodyPr/>
        <a:lstStyle/>
        <a:p>
          <a:endParaRPr lang="en-US"/>
        </a:p>
      </dgm:t>
    </dgm:pt>
    <dgm:pt modelId="{D731318D-C48E-47D5-A64E-ABCADC2E5B14}">
      <dgm:prSet custT="1"/>
      <dgm:spPr/>
      <dgm:t>
        <a:bodyPr/>
        <a:lstStyle/>
        <a:p>
          <a:r>
            <a:rPr lang="en-US" sz="2400" dirty="0" smtClean="0">
              <a:solidFill>
                <a:srgbClr val="044EC6"/>
              </a:solidFill>
            </a:rPr>
            <a:t>Supplies – food, water, air, etc</a:t>
          </a:r>
          <a:r>
            <a:rPr lang="en-US" sz="1600" dirty="0" smtClean="0"/>
            <a:t>.</a:t>
          </a:r>
          <a:endParaRPr lang="en-US" sz="1600" dirty="0"/>
        </a:p>
      </dgm:t>
    </dgm:pt>
    <dgm:pt modelId="{32D2A93E-A18A-44D1-A1BE-72B874119A2A}" type="parTrans" cxnId="{124415F5-6B10-4E0B-B0EB-42B661B46E9A}">
      <dgm:prSet/>
      <dgm:spPr/>
      <dgm:t>
        <a:bodyPr/>
        <a:lstStyle/>
        <a:p>
          <a:endParaRPr lang="en-US"/>
        </a:p>
      </dgm:t>
    </dgm:pt>
    <dgm:pt modelId="{4B72AFF0-92F4-4E6C-B95C-2FCB6E271F77}" type="sibTrans" cxnId="{124415F5-6B10-4E0B-B0EB-42B661B46E9A}">
      <dgm:prSet/>
      <dgm:spPr/>
      <dgm:t>
        <a:bodyPr/>
        <a:lstStyle/>
        <a:p>
          <a:endParaRPr lang="en-US"/>
        </a:p>
      </dgm:t>
    </dgm:pt>
    <dgm:pt modelId="{2B885F10-15BA-4715-B254-5FE68E1FAE95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44EC6"/>
              </a:solidFill>
            </a:rPr>
            <a:t>The health of others</a:t>
          </a:r>
          <a:endParaRPr lang="en-US" sz="2400" dirty="0">
            <a:solidFill>
              <a:srgbClr val="044EC6"/>
            </a:solidFill>
          </a:endParaRPr>
        </a:p>
      </dgm:t>
    </dgm:pt>
    <dgm:pt modelId="{AA2D861E-5F33-48D2-AA77-872521C710FB}" type="parTrans" cxnId="{00EE73E2-4098-49FB-B0C8-BF1D13DCF44A}">
      <dgm:prSet/>
      <dgm:spPr/>
    </dgm:pt>
    <dgm:pt modelId="{82FDC7F7-2BED-4B51-ADC9-59845250D657}" type="sibTrans" cxnId="{00EE73E2-4098-49FB-B0C8-BF1D13DCF44A}">
      <dgm:prSet/>
      <dgm:spPr/>
    </dgm:pt>
    <dgm:pt modelId="{3F206A12-B1B2-4FAE-A72B-5146BA5233DC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44EC6"/>
              </a:solidFill>
            </a:rPr>
            <a:t>Call to the surface </a:t>
          </a:r>
          <a:endParaRPr lang="en-US" sz="2400" dirty="0">
            <a:solidFill>
              <a:srgbClr val="044EC6"/>
            </a:solidFill>
          </a:endParaRPr>
        </a:p>
      </dgm:t>
    </dgm:pt>
    <dgm:pt modelId="{EE9357D1-17F8-4105-B00A-B3402B35801D}" type="parTrans" cxnId="{DA176A1D-3FE0-4015-9E6E-6ABA4D39F148}">
      <dgm:prSet/>
      <dgm:spPr/>
    </dgm:pt>
    <dgm:pt modelId="{C91AD476-9C56-4E28-A2B5-307C1A9F27AE}" type="sibTrans" cxnId="{DA176A1D-3FE0-4015-9E6E-6ABA4D39F148}">
      <dgm:prSet/>
      <dgm:spPr/>
    </dgm:pt>
    <dgm:pt modelId="{2BE86FFE-3546-4361-8310-9B79E3846279}" type="pres">
      <dgm:prSet presAssocID="{6F4BC4B2-CA7D-4901-8282-35A353EC30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99F270-234C-4CA1-B7BA-7344263D0A30}" type="pres">
      <dgm:prSet presAssocID="{FF90F511-946B-4681-866C-445D909D055A}" presName="linNode" presStyleCnt="0"/>
      <dgm:spPr/>
      <dgm:t>
        <a:bodyPr/>
        <a:lstStyle/>
        <a:p>
          <a:endParaRPr lang="en-US"/>
        </a:p>
      </dgm:t>
    </dgm:pt>
    <dgm:pt modelId="{1045E351-C4B6-46D0-9089-525099B34EE0}" type="pres">
      <dgm:prSet presAssocID="{FF90F511-946B-4681-866C-445D909D055A}" presName="parentShp" presStyleLbl="node1" presStyleIdx="0" presStyleCnt="3" custScaleX="82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ECF14-5616-414A-9E38-427137F22CF1}" type="pres">
      <dgm:prSet presAssocID="{FF90F511-946B-4681-866C-445D909D055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56DAC-F2EC-4C93-8AC9-14A4C54D5C88}" type="pres">
      <dgm:prSet presAssocID="{5F3865B1-4247-49CE-BEB5-2FDDF5EB05F1}" presName="spacing" presStyleCnt="0"/>
      <dgm:spPr/>
      <dgm:t>
        <a:bodyPr/>
        <a:lstStyle/>
        <a:p>
          <a:endParaRPr lang="en-US"/>
        </a:p>
      </dgm:t>
    </dgm:pt>
    <dgm:pt modelId="{29E3B0ED-E6FF-4534-B7BE-4DF5AA94B548}" type="pres">
      <dgm:prSet presAssocID="{459A702F-F224-4654-A637-22B1494A8017}" presName="linNode" presStyleCnt="0"/>
      <dgm:spPr/>
      <dgm:t>
        <a:bodyPr/>
        <a:lstStyle/>
        <a:p>
          <a:endParaRPr lang="en-US"/>
        </a:p>
      </dgm:t>
    </dgm:pt>
    <dgm:pt modelId="{DF45F100-A4BF-45CC-B9D5-D7DEF50CC677}" type="pres">
      <dgm:prSet presAssocID="{459A702F-F224-4654-A637-22B1494A8017}" presName="parentShp" presStyleLbl="node1" presStyleIdx="1" presStyleCnt="3" custScaleX="82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1594D-F2C0-4CCD-8A5A-D25A1E9D5FE6}" type="pres">
      <dgm:prSet presAssocID="{459A702F-F224-4654-A637-22B1494A8017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0A451-19AA-46F1-AFCA-FFC03FFE6071}" type="pres">
      <dgm:prSet presAssocID="{2C48227D-DF3A-49E5-9549-AAA5A5FBB078}" presName="spacing" presStyleCnt="0"/>
      <dgm:spPr/>
      <dgm:t>
        <a:bodyPr/>
        <a:lstStyle/>
        <a:p>
          <a:endParaRPr lang="en-US"/>
        </a:p>
      </dgm:t>
    </dgm:pt>
    <dgm:pt modelId="{B64CFC60-6786-46F3-8AB0-1D6735F2C8E7}" type="pres">
      <dgm:prSet presAssocID="{19E67738-05C9-4AAD-B514-56668F1E82CA}" presName="linNode" presStyleCnt="0"/>
      <dgm:spPr/>
      <dgm:t>
        <a:bodyPr/>
        <a:lstStyle/>
        <a:p>
          <a:endParaRPr lang="en-US"/>
        </a:p>
      </dgm:t>
    </dgm:pt>
    <dgm:pt modelId="{C8EF9501-B77D-4FA9-A776-4D2AC0B65B34}" type="pres">
      <dgm:prSet presAssocID="{19E67738-05C9-4AAD-B514-56668F1E82CA}" presName="parentShp" presStyleLbl="node1" presStyleIdx="2" presStyleCnt="3" custScaleX="82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27A5C-A3FF-4036-8E9C-A25FC2DA8FBB}" type="pres">
      <dgm:prSet presAssocID="{19E67738-05C9-4AAD-B514-56668F1E82C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D2A933-E434-4908-A51D-9E047251C937}" type="presOf" srcId="{2B885F10-15BA-4715-B254-5FE68E1FAE95}" destId="{C041594D-F2C0-4CCD-8A5A-D25A1E9D5FE6}" srcOrd="0" destOrd="1" presId="urn:microsoft.com/office/officeart/2005/8/layout/vList6"/>
    <dgm:cxn modelId="{057E6505-57C9-4389-A4F3-78E12479A48F}" srcId="{6F4BC4B2-CA7D-4901-8282-35A353EC3060}" destId="{459A702F-F224-4654-A637-22B1494A8017}" srcOrd="1" destOrd="0" parTransId="{46A204EF-B798-4A2F-AEA1-EA674505305A}" sibTransId="{2C48227D-DF3A-49E5-9549-AAA5A5FBB078}"/>
    <dgm:cxn modelId="{00EE73E2-4098-49FB-B0C8-BF1D13DCF44A}" srcId="{459A702F-F224-4654-A637-22B1494A8017}" destId="{2B885F10-15BA-4715-B254-5FE68E1FAE95}" srcOrd="1" destOrd="0" parTransId="{AA2D861E-5F33-48D2-AA77-872521C710FB}" sibTransId="{82FDC7F7-2BED-4B51-ADC9-59845250D657}"/>
    <dgm:cxn modelId="{251DC02C-204B-4103-837F-23304F13DB0C}" type="presOf" srcId="{6F4BC4B2-CA7D-4901-8282-35A353EC3060}" destId="{2BE86FFE-3546-4361-8310-9B79E3846279}" srcOrd="0" destOrd="0" presId="urn:microsoft.com/office/officeart/2005/8/layout/vList6"/>
    <dgm:cxn modelId="{42DE8916-49F6-431F-B339-E57B0F0E077D}" srcId="{FF90F511-946B-4681-866C-445D909D055A}" destId="{8053F598-B2B4-4B94-AA60-72F0C3F63A09}" srcOrd="1" destOrd="0" parTransId="{6EAE1CB4-2AAF-4C09-BA02-094CD8407621}" sibTransId="{96A58CFA-96A6-49C1-9392-0F15FB2EB667}"/>
    <dgm:cxn modelId="{F9766AB6-B0BE-4CDF-9587-669FC5E35A00}" type="presOf" srcId="{FF90F511-946B-4681-866C-445D909D055A}" destId="{1045E351-C4B6-46D0-9089-525099B34EE0}" srcOrd="0" destOrd="0" presId="urn:microsoft.com/office/officeart/2005/8/layout/vList6"/>
    <dgm:cxn modelId="{CDC03769-1B24-49E2-8F56-5F111D30C5F4}" srcId="{6F4BC4B2-CA7D-4901-8282-35A353EC3060}" destId="{FF90F511-946B-4681-866C-445D909D055A}" srcOrd="0" destOrd="0" parTransId="{79CCD76F-7646-4374-8480-C47C19AB72AE}" sibTransId="{5F3865B1-4247-49CE-BEB5-2FDDF5EB05F1}"/>
    <dgm:cxn modelId="{8970F00B-ED1F-4FEA-9C17-FBE95CCE236A}" type="presOf" srcId="{459A702F-F224-4654-A637-22B1494A8017}" destId="{DF45F100-A4BF-45CC-B9D5-D7DEF50CC677}" srcOrd="0" destOrd="0" presId="urn:microsoft.com/office/officeart/2005/8/layout/vList6"/>
    <dgm:cxn modelId="{52219FFD-F451-443B-B6E0-A3787B47ACB7}" type="presOf" srcId="{186B8E9A-5B5D-4C0F-BD4D-87F561B7A9D5}" destId="{C041594D-F2C0-4CCD-8A5A-D25A1E9D5FE6}" srcOrd="0" destOrd="0" presId="urn:microsoft.com/office/officeart/2005/8/layout/vList6"/>
    <dgm:cxn modelId="{B8AB304E-57B1-4383-B8A5-7DEFB742D8D2}" type="presOf" srcId="{3F206A12-B1B2-4FAE-A72B-5146BA5233DC}" destId="{0C0ECF14-5616-414A-9E38-427137F22CF1}" srcOrd="0" destOrd="0" presId="urn:microsoft.com/office/officeart/2005/8/layout/vList6"/>
    <dgm:cxn modelId="{F89A65E5-FDCF-48A7-A975-0E6D50C7920C}" type="presOf" srcId="{1A5E748F-2D08-42F9-86C4-95C3CFA058CB}" destId="{DD127A5C-A3FF-4036-8E9C-A25FC2DA8FBB}" srcOrd="0" destOrd="0" presId="urn:microsoft.com/office/officeart/2005/8/layout/vList6"/>
    <dgm:cxn modelId="{DA176A1D-3FE0-4015-9E6E-6ABA4D39F148}" srcId="{FF90F511-946B-4681-866C-445D909D055A}" destId="{3F206A12-B1B2-4FAE-A72B-5146BA5233DC}" srcOrd="0" destOrd="0" parTransId="{EE9357D1-17F8-4105-B00A-B3402B35801D}" sibTransId="{C91AD476-9C56-4E28-A2B5-307C1A9F27AE}"/>
    <dgm:cxn modelId="{3F387E76-5A06-48D0-85C8-E262BFFEEDB7}" type="presOf" srcId="{D731318D-C48E-47D5-A64E-ABCADC2E5B14}" destId="{DD127A5C-A3FF-4036-8E9C-A25FC2DA8FBB}" srcOrd="0" destOrd="1" presId="urn:microsoft.com/office/officeart/2005/8/layout/vList6"/>
    <dgm:cxn modelId="{CA7596F6-64C2-4D99-B71E-F09A06C7A05B}" srcId="{19E67738-05C9-4AAD-B514-56668F1E82CA}" destId="{1A5E748F-2D08-42F9-86C4-95C3CFA058CB}" srcOrd="0" destOrd="0" parTransId="{5C2E2427-DF7E-41F5-BAE8-7B0CD73696C5}" sibTransId="{AA56915C-ADC8-43A2-8606-8EA0EA62F2FD}"/>
    <dgm:cxn modelId="{C379B378-8815-4F9F-A6A7-98EE88EAF79B}" srcId="{459A702F-F224-4654-A637-22B1494A8017}" destId="{186B8E9A-5B5D-4C0F-BD4D-87F561B7A9D5}" srcOrd="0" destOrd="0" parTransId="{5A965798-EB26-4053-94E6-B81BBB16B35F}" sibTransId="{AE5EAFD3-4141-4DFF-A346-03C9D1F65B73}"/>
    <dgm:cxn modelId="{36C63A97-EFBA-43CA-A172-BF88DA7B9E49}" type="presOf" srcId="{19E67738-05C9-4AAD-B514-56668F1E82CA}" destId="{C8EF9501-B77D-4FA9-A776-4D2AC0B65B34}" srcOrd="0" destOrd="0" presId="urn:microsoft.com/office/officeart/2005/8/layout/vList6"/>
    <dgm:cxn modelId="{79413984-C39C-4E38-B6F0-F6F0362CB0AF}" srcId="{6F4BC4B2-CA7D-4901-8282-35A353EC3060}" destId="{19E67738-05C9-4AAD-B514-56668F1E82CA}" srcOrd="2" destOrd="0" parTransId="{5C2573DE-AFCC-4E10-A46C-1EDCC93702CC}" sibTransId="{51493FD4-86E2-4A8E-A100-0A8E71C8823C}"/>
    <dgm:cxn modelId="{86A14CDC-6A80-4824-A5D9-8E1B2D805CFA}" type="presOf" srcId="{8053F598-B2B4-4B94-AA60-72F0C3F63A09}" destId="{0C0ECF14-5616-414A-9E38-427137F22CF1}" srcOrd="0" destOrd="1" presId="urn:microsoft.com/office/officeart/2005/8/layout/vList6"/>
    <dgm:cxn modelId="{124415F5-6B10-4E0B-B0EB-42B661B46E9A}" srcId="{19E67738-05C9-4AAD-B514-56668F1E82CA}" destId="{D731318D-C48E-47D5-A64E-ABCADC2E5B14}" srcOrd="1" destOrd="0" parTransId="{32D2A93E-A18A-44D1-A1BE-72B874119A2A}" sibTransId="{4B72AFF0-92F4-4E6C-B95C-2FCB6E271F77}"/>
    <dgm:cxn modelId="{441C5F80-CAB9-4ACD-8D88-BF2208D90FE6}" type="presParOf" srcId="{2BE86FFE-3546-4361-8310-9B79E3846279}" destId="{1699F270-234C-4CA1-B7BA-7344263D0A30}" srcOrd="0" destOrd="0" presId="urn:microsoft.com/office/officeart/2005/8/layout/vList6"/>
    <dgm:cxn modelId="{C16A33D8-71C3-4080-A5D8-2FBA568FEF81}" type="presParOf" srcId="{1699F270-234C-4CA1-B7BA-7344263D0A30}" destId="{1045E351-C4B6-46D0-9089-525099B34EE0}" srcOrd="0" destOrd="0" presId="urn:microsoft.com/office/officeart/2005/8/layout/vList6"/>
    <dgm:cxn modelId="{858F39AE-C0A8-4A03-88C1-9C31073A843B}" type="presParOf" srcId="{1699F270-234C-4CA1-B7BA-7344263D0A30}" destId="{0C0ECF14-5616-414A-9E38-427137F22CF1}" srcOrd="1" destOrd="0" presId="urn:microsoft.com/office/officeart/2005/8/layout/vList6"/>
    <dgm:cxn modelId="{35E7A321-4271-44D4-9547-F2B9F8A59C64}" type="presParOf" srcId="{2BE86FFE-3546-4361-8310-9B79E3846279}" destId="{34356DAC-F2EC-4C93-8AC9-14A4C54D5C88}" srcOrd="1" destOrd="0" presId="urn:microsoft.com/office/officeart/2005/8/layout/vList6"/>
    <dgm:cxn modelId="{DC37EADC-6618-46F0-9BFA-DEBD0FA2CDEF}" type="presParOf" srcId="{2BE86FFE-3546-4361-8310-9B79E3846279}" destId="{29E3B0ED-E6FF-4534-B7BE-4DF5AA94B548}" srcOrd="2" destOrd="0" presId="urn:microsoft.com/office/officeart/2005/8/layout/vList6"/>
    <dgm:cxn modelId="{F4D7C03D-BC85-4FAD-BDA7-CC341EA4F046}" type="presParOf" srcId="{29E3B0ED-E6FF-4534-B7BE-4DF5AA94B548}" destId="{DF45F100-A4BF-45CC-B9D5-D7DEF50CC677}" srcOrd="0" destOrd="0" presId="urn:microsoft.com/office/officeart/2005/8/layout/vList6"/>
    <dgm:cxn modelId="{CD65C9E1-8DDC-4EBF-BB3B-4D1DAADD4B07}" type="presParOf" srcId="{29E3B0ED-E6FF-4534-B7BE-4DF5AA94B548}" destId="{C041594D-F2C0-4CCD-8A5A-D25A1E9D5FE6}" srcOrd="1" destOrd="0" presId="urn:microsoft.com/office/officeart/2005/8/layout/vList6"/>
    <dgm:cxn modelId="{282EFE07-275A-40E0-9007-808FAB558E13}" type="presParOf" srcId="{2BE86FFE-3546-4361-8310-9B79E3846279}" destId="{D3F0A451-19AA-46F1-AFCA-FFC03FFE6071}" srcOrd="3" destOrd="0" presId="urn:microsoft.com/office/officeart/2005/8/layout/vList6"/>
    <dgm:cxn modelId="{B9C82CCF-38EE-4AF0-9F6E-17B71F8F1712}" type="presParOf" srcId="{2BE86FFE-3546-4361-8310-9B79E3846279}" destId="{B64CFC60-6786-46F3-8AB0-1D6735F2C8E7}" srcOrd="4" destOrd="0" presId="urn:microsoft.com/office/officeart/2005/8/layout/vList6"/>
    <dgm:cxn modelId="{CA339772-AC3C-4B83-BB89-81471CD57C27}" type="presParOf" srcId="{B64CFC60-6786-46F3-8AB0-1D6735F2C8E7}" destId="{C8EF9501-B77D-4FA9-A776-4D2AC0B65B34}" srcOrd="0" destOrd="0" presId="urn:microsoft.com/office/officeart/2005/8/layout/vList6"/>
    <dgm:cxn modelId="{CF04BF48-7E91-4FBC-8059-05393C3BAE94}" type="presParOf" srcId="{B64CFC60-6786-46F3-8AB0-1D6735F2C8E7}" destId="{DD127A5C-A3FF-4036-8E9C-A25FC2DA8FB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36CDB6-5586-45FE-A6BF-91DCC45558EF}">
      <dsp:nvSpPr>
        <dsp:cNvPr id="0" name=""/>
        <dsp:cNvSpPr/>
      </dsp:nvSpPr>
      <dsp:spPr>
        <a:xfrm>
          <a:off x="1360174" y="2076"/>
          <a:ext cx="5356821" cy="9077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Fire</a:t>
          </a:r>
          <a:endParaRPr lang="en-US" sz="4000" kern="1200" dirty="0"/>
        </a:p>
      </dsp:txBody>
      <dsp:txXfrm>
        <a:off x="1360174" y="2076"/>
        <a:ext cx="5356821" cy="907739"/>
      </dsp:txXfrm>
    </dsp:sp>
    <dsp:sp modelId="{1B4705D4-078C-407C-9DFF-69D8D7B3205B}">
      <dsp:nvSpPr>
        <dsp:cNvPr id="0" name=""/>
        <dsp:cNvSpPr/>
      </dsp:nvSpPr>
      <dsp:spPr>
        <a:xfrm>
          <a:off x="1350375" y="955666"/>
          <a:ext cx="5356850" cy="9077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Explosion</a:t>
          </a:r>
        </a:p>
      </dsp:txBody>
      <dsp:txXfrm>
        <a:off x="1350375" y="955666"/>
        <a:ext cx="5356850" cy="907739"/>
      </dsp:txXfrm>
    </dsp:sp>
    <dsp:sp modelId="{BF90783A-5F78-415B-A1A1-1CF7AE6AC8E3}">
      <dsp:nvSpPr>
        <dsp:cNvPr id="0" name=""/>
        <dsp:cNvSpPr/>
      </dsp:nvSpPr>
      <dsp:spPr>
        <a:xfrm>
          <a:off x="1360174" y="1908330"/>
          <a:ext cx="5337252" cy="9077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Flood</a:t>
          </a:r>
          <a:endParaRPr lang="en-US" sz="4000" kern="1200" dirty="0"/>
        </a:p>
      </dsp:txBody>
      <dsp:txXfrm>
        <a:off x="1360174" y="1908330"/>
        <a:ext cx="5337252" cy="907739"/>
      </dsp:txXfrm>
    </dsp:sp>
    <dsp:sp modelId="{7D3BF940-287E-4A4A-8FCD-703C3BEF2175}">
      <dsp:nvSpPr>
        <dsp:cNvPr id="0" name=""/>
        <dsp:cNvSpPr/>
      </dsp:nvSpPr>
      <dsp:spPr>
        <a:xfrm>
          <a:off x="1360174" y="2861456"/>
          <a:ext cx="5337252" cy="9077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Gas Inundation</a:t>
          </a:r>
          <a:endParaRPr lang="en-US" sz="4000" kern="1200" dirty="0"/>
        </a:p>
      </dsp:txBody>
      <dsp:txXfrm>
        <a:off x="1360174" y="2861456"/>
        <a:ext cx="5337252" cy="907739"/>
      </dsp:txXfrm>
    </dsp:sp>
    <dsp:sp modelId="{B27AC538-6013-497C-9043-3B3D5A3001A1}">
      <dsp:nvSpPr>
        <dsp:cNvPr id="0" name=""/>
        <dsp:cNvSpPr/>
      </dsp:nvSpPr>
      <dsp:spPr>
        <a:xfrm>
          <a:off x="1360174" y="3814583"/>
          <a:ext cx="5356850" cy="9077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Ground Movement</a:t>
          </a:r>
          <a:endParaRPr lang="en-US" sz="4000" kern="1200" dirty="0"/>
        </a:p>
      </dsp:txBody>
      <dsp:txXfrm>
        <a:off x="1360174" y="3814583"/>
        <a:ext cx="5356850" cy="9077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0E0706-4817-43AC-8118-CE05E812F2DA}">
      <dsp:nvSpPr>
        <dsp:cNvPr id="0" name=""/>
        <dsp:cNvSpPr/>
      </dsp:nvSpPr>
      <dsp:spPr>
        <a:xfrm>
          <a:off x="0" y="198947"/>
          <a:ext cx="3774355" cy="15097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Refuge Chambers</a:t>
          </a:r>
          <a:endParaRPr lang="en-US" sz="3200" kern="1200" dirty="0"/>
        </a:p>
      </dsp:txBody>
      <dsp:txXfrm>
        <a:off x="0" y="198947"/>
        <a:ext cx="3774355" cy="1509742"/>
      </dsp:txXfrm>
    </dsp:sp>
    <dsp:sp modelId="{1AECDAE7-2F75-4D22-B210-DDEDE96182FA}">
      <dsp:nvSpPr>
        <dsp:cNvPr id="0" name=""/>
        <dsp:cNvSpPr/>
      </dsp:nvSpPr>
      <dsp:spPr>
        <a:xfrm>
          <a:off x="39" y="1714758"/>
          <a:ext cx="3774355" cy="303322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Within 1,000 ft from nearest working face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Other Names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Rescue chambers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Rescue shelters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Refuge shelters</a:t>
          </a:r>
          <a:endParaRPr lang="en-US" sz="2200" kern="1200" dirty="0"/>
        </a:p>
      </dsp:txBody>
      <dsp:txXfrm>
        <a:off x="39" y="1714758"/>
        <a:ext cx="3774355" cy="3033224"/>
      </dsp:txXfrm>
    </dsp:sp>
    <dsp:sp modelId="{43AAD8A1-DE89-461D-9084-38AC6CC11969}">
      <dsp:nvSpPr>
        <dsp:cNvPr id="0" name=""/>
        <dsp:cNvSpPr/>
      </dsp:nvSpPr>
      <dsp:spPr>
        <a:xfrm>
          <a:off x="4302844" y="188862"/>
          <a:ext cx="3774355" cy="15097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Outby</a:t>
          </a:r>
          <a:r>
            <a:rPr lang="en-US" sz="3200" kern="1200" dirty="0" smtClean="0"/>
            <a:t> Refuges</a:t>
          </a:r>
          <a:endParaRPr lang="en-US" sz="3200" kern="1200" dirty="0"/>
        </a:p>
      </dsp:txBody>
      <dsp:txXfrm>
        <a:off x="4302844" y="188862"/>
        <a:ext cx="3774355" cy="1509742"/>
      </dsp:txXfrm>
    </dsp:sp>
    <dsp:sp modelId="{7C314E84-FC26-4FE9-8B70-7BBBD0A3EA72}">
      <dsp:nvSpPr>
        <dsp:cNvPr id="0" name=""/>
        <dsp:cNvSpPr/>
      </dsp:nvSpPr>
      <dsp:spPr>
        <a:xfrm>
          <a:off x="4302804" y="1714758"/>
          <a:ext cx="3774355" cy="303322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Within 1-hour travel distance from the nearest working face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Ex., Every other SCSR cache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Other Names</a:t>
          </a:r>
          <a:endParaRPr lang="en-US" sz="2200" kern="1200" dirty="0"/>
        </a:p>
        <a:p>
          <a:pPr marL="685800" lvl="3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Hardened rooms</a:t>
          </a:r>
          <a:endParaRPr lang="en-US" sz="2200" kern="1200" dirty="0"/>
        </a:p>
        <a:p>
          <a:pPr marL="685800" lvl="3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Outby</a:t>
          </a:r>
          <a:r>
            <a:rPr lang="en-US" sz="2200" kern="1200" dirty="0" smtClean="0"/>
            <a:t> shelters</a:t>
          </a:r>
          <a:endParaRPr lang="en-US" sz="2200" kern="1200" dirty="0"/>
        </a:p>
        <a:p>
          <a:pPr marL="685800" lvl="3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In-place shelters</a:t>
          </a:r>
          <a:endParaRPr lang="en-US" sz="2200" kern="1200" dirty="0"/>
        </a:p>
      </dsp:txBody>
      <dsp:txXfrm>
        <a:off x="4302804" y="1714758"/>
        <a:ext cx="3774355" cy="30332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F277AB-5B19-465C-AAC1-7B3E64A32C28}">
      <dsp:nvSpPr>
        <dsp:cNvPr id="0" name=""/>
        <dsp:cNvSpPr/>
      </dsp:nvSpPr>
      <dsp:spPr>
        <a:xfrm>
          <a:off x="0" y="546700"/>
          <a:ext cx="6400800" cy="8892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800" kern="1200" dirty="0" smtClean="0"/>
            <a:t>All escape attempts have failed</a:t>
          </a:r>
        </a:p>
      </dsp:txBody>
      <dsp:txXfrm>
        <a:off x="0" y="546700"/>
        <a:ext cx="6400800" cy="889200"/>
      </dsp:txXfrm>
    </dsp:sp>
    <dsp:sp modelId="{84B1056F-1121-486C-93A2-05A3051EF1FE}">
      <dsp:nvSpPr>
        <dsp:cNvPr id="0" name=""/>
        <dsp:cNvSpPr/>
      </dsp:nvSpPr>
      <dsp:spPr>
        <a:xfrm>
          <a:off x="0" y="1435900"/>
          <a:ext cx="6400800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smtClean="0">
              <a:solidFill>
                <a:schemeClr val="bg1"/>
              </a:solidFill>
            </a:rPr>
            <a:t>Smoke should never prevent escape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0" y="1435900"/>
        <a:ext cx="6400800" cy="629280"/>
      </dsp:txXfrm>
    </dsp:sp>
    <dsp:sp modelId="{84766DD7-A898-4C25-B695-E82AE4CA37E8}">
      <dsp:nvSpPr>
        <dsp:cNvPr id="0" name=""/>
        <dsp:cNvSpPr/>
      </dsp:nvSpPr>
      <dsp:spPr>
        <a:xfrm>
          <a:off x="0" y="2065180"/>
          <a:ext cx="6400800" cy="8892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800" kern="1200" dirty="0" smtClean="0"/>
            <a:t>Due to physical limitation</a:t>
          </a:r>
        </a:p>
      </dsp:txBody>
      <dsp:txXfrm>
        <a:off x="0" y="2065180"/>
        <a:ext cx="6400800" cy="889200"/>
      </dsp:txXfrm>
    </dsp:sp>
    <dsp:sp modelId="{78AABD83-8494-4F23-B855-E887E3280247}">
      <dsp:nvSpPr>
        <dsp:cNvPr id="0" name=""/>
        <dsp:cNvSpPr/>
      </dsp:nvSpPr>
      <dsp:spPr>
        <a:xfrm>
          <a:off x="0" y="2954380"/>
          <a:ext cx="64008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smtClean="0">
              <a:solidFill>
                <a:schemeClr val="bg1"/>
              </a:solidFill>
            </a:rPr>
            <a:t>Minor injuries should never prevent escape.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0" y="2954380"/>
        <a:ext cx="6400800" cy="9439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1E01A6-BC90-4E81-B004-F33D28121ECD}">
      <dsp:nvSpPr>
        <dsp:cNvPr id="0" name=""/>
        <dsp:cNvSpPr/>
      </dsp:nvSpPr>
      <dsp:spPr>
        <a:xfrm>
          <a:off x="0" y="619919"/>
          <a:ext cx="8115300" cy="5996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Hot and humid</a:t>
          </a:r>
          <a:endParaRPr lang="en-US" sz="2500" kern="1200" dirty="0"/>
        </a:p>
      </dsp:txBody>
      <dsp:txXfrm>
        <a:off x="0" y="619919"/>
        <a:ext cx="8115300" cy="599625"/>
      </dsp:txXfrm>
    </dsp:sp>
    <dsp:sp modelId="{2504553A-70F9-4018-84ED-09CA256C48DA}">
      <dsp:nvSpPr>
        <dsp:cNvPr id="0" name=""/>
        <dsp:cNvSpPr/>
      </dsp:nvSpPr>
      <dsp:spPr>
        <a:xfrm>
          <a:off x="0" y="1291544"/>
          <a:ext cx="8115300" cy="5996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Condensation will develop</a:t>
          </a:r>
          <a:endParaRPr lang="en-US" sz="2500" kern="1200" dirty="0"/>
        </a:p>
      </dsp:txBody>
      <dsp:txXfrm>
        <a:off x="0" y="1291544"/>
        <a:ext cx="8115300" cy="599625"/>
      </dsp:txXfrm>
    </dsp:sp>
    <dsp:sp modelId="{C875BD90-A8D9-4474-A0D0-EE0F89752429}">
      <dsp:nvSpPr>
        <dsp:cNvPr id="0" name=""/>
        <dsp:cNvSpPr/>
      </dsp:nvSpPr>
      <dsp:spPr>
        <a:xfrm>
          <a:off x="0" y="1963169"/>
          <a:ext cx="8115300" cy="5996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Cramped – may have to sit or lie down, depending on space</a:t>
          </a:r>
          <a:endParaRPr lang="en-US" sz="2500" kern="1200" dirty="0"/>
        </a:p>
      </dsp:txBody>
      <dsp:txXfrm>
        <a:off x="0" y="1963169"/>
        <a:ext cx="8115300" cy="599625"/>
      </dsp:txXfrm>
    </dsp:sp>
    <dsp:sp modelId="{E8D391DE-4D80-482A-8872-096A3C5D1C7B}">
      <dsp:nvSpPr>
        <dsp:cNvPr id="0" name=""/>
        <dsp:cNvSpPr/>
      </dsp:nvSpPr>
      <dsp:spPr>
        <a:xfrm>
          <a:off x="0" y="2632086"/>
          <a:ext cx="8115300" cy="5996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Every miner will react differently, some may be anxious</a:t>
          </a:r>
          <a:endParaRPr lang="en-US" sz="2500" kern="1200" dirty="0"/>
        </a:p>
      </dsp:txBody>
      <dsp:txXfrm>
        <a:off x="0" y="2632086"/>
        <a:ext cx="8115300" cy="599625"/>
      </dsp:txXfrm>
    </dsp:sp>
    <dsp:sp modelId="{9815D260-924B-43EE-9B06-4821D80614E5}">
      <dsp:nvSpPr>
        <dsp:cNvPr id="0" name=""/>
        <dsp:cNvSpPr/>
      </dsp:nvSpPr>
      <dsp:spPr>
        <a:xfrm>
          <a:off x="0" y="3306419"/>
          <a:ext cx="8115300" cy="5996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Not much privacy </a:t>
          </a:r>
          <a:endParaRPr lang="en-US" sz="2500" kern="1200" dirty="0"/>
        </a:p>
      </dsp:txBody>
      <dsp:txXfrm>
        <a:off x="0" y="3306419"/>
        <a:ext cx="8115300" cy="5996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0ECF14-5616-414A-9E38-427137F22CF1}">
      <dsp:nvSpPr>
        <dsp:cNvPr id="0" name=""/>
        <dsp:cNvSpPr/>
      </dsp:nvSpPr>
      <dsp:spPr>
        <a:xfrm>
          <a:off x="2996644" y="0"/>
          <a:ext cx="4937760" cy="15120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44EC6"/>
              </a:solidFill>
            </a:rPr>
            <a:t>Call to the surface </a:t>
          </a:r>
          <a:endParaRPr lang="en-US" sz="2400" kern="1200" dirty="0">
            <a:solidFill>
              <a:srgbClr val="044EC6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44EC6"/>
              </a:solidFill>
            </a:rPr>
            <a:t>Talk to each other </a:t>
          </a:r>
          <a:endParaRPr lang="en-US" sz="2400" kern="1200" dirty="0">
            <a:solidFill>
              <a:srgbClr val="044EC6"/>
            </a:solidFill>
          </a:endParaRPr>
        </a:p>
      </dsp:txBody>
      <dsp:txXfrm>
        <a:off x="2996644" y="0"/>
        <a:ext cx="4937760" cy="1512093"/>
      </dsp:txXfrm>
    </dsp:sp>
    <dsp:sp modelId="{1045E351-C4B6-46D0-9089-525099B34EE0}">
      <dsp:nvSpPr>
        <dsp:cNvPr id="0" name=""/>
        <dsp:cNvSpPr/>
      </dsp:nvSpPr>
      <dsp:spPr>
        <a:xfrm>
          <a:off x="295195" y="0"/>
          <a:ext cx="2701448" cy="151209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Communicate</a:t>
          </a:r>
          <a:endParaRPr lang="en-US" sz="3200" kern="1200" dirty="0"/>
        </a:p>
      </dsp:txBody>
      <dsp:txXfrm>
        <a:off x="295195" y="0"/>
        <a:ext cx="2701448" cy="1512093"/>
      </dsp:txXfrm>
    </dsp:sp>
    <dsp:sp modelId="{C041594D-F2C0-4CCD-8A5A-D25A1E9D5FE6}">
      <dsp:nvSpPr>
        <dsp:cNvPr id="0" name=""/>
        <dsp:cNvSpPr/>
      </dsp:nvSpPr>
      <dsp:spPr>
        <a:xfrm>
          <a:off x="2996644" y="1663303"/>
          <a:ext cx="4937760" cy="15120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44EC6"/>
              </a:solidFill>
            </a:rPr>
            <a:t>The environment inside of the chamber</a:t>
          </a:r>
          <a:endParaRPr lang="en-US" sz="2400" kern="1200" dirty="0">
            <a:solidFill>
              <a:srgbClr val="044EC6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44EC6"/>
              </a:solidFill>
            </a:rPr>
            <a:t>The health of others</a:t>
          </a:r>
          <a:endParaRPr lang="en-US" sz="2400" kern="1200" dirty="0">
            <a:solidFill>
              <a:srgbClr val="044EC6"/>
            </a:solidFill>
          </a:endParaRPr>
        </a:p>
      </dsp:txBody>
      <dsp:txXfrm>
        <a:off x="2996644" y="1663303"/>
        <a:ext cx="4937760" cy="1512093"/>
      </dsp:txXfrm>
    </dsp:sp>
    <dsp:sp modelId="{DF45F100-A4BF-45CC-B9D5-D7DEF50CC677}">
      <dsp:nvSpPr>
        <dsp:cNvPr id="0" name=""/>
        <dsp:cNvSpPr/>
      </dsp:nvSpPr>
      <dsp:spPr>
        <a:xfrm>
          <a:off x="295195" y="1663303"/>
          <a:ext cx="2701448" cy="151209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Monitor</a:t>
          </a:r>
          <a:endParaRPr lang="en-US" sz="3200" kern="1200" dirty="0"/>
        </a:p>
      </dsp:txBody>
      <dsp:txXfrm>
        <a:off x="295195" y="1663303"/>
        <a:ext cx="2701448" cy="1512093"/>
      </dsp:txXfrm>
    </dsp:sp>
    <dsp:sp modelId="{DD127A5C-A3FF-4036-8E9C-A25FC2DA8FBB}">
      <dsp:nvSpPr>
        <dsp:cNvPr id="0" name=""/>
        <dsp:cNvSpPr/>
      </dsp:nvSpPr>
      <dsp:spPr>
        <a:xfrm>
          <a:off x="2996644" y="3326606"/>
          <a:ext cx="4937760" cy="15120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44EC6"/>
              </a:solidFill>
            </a:rPr>
            <a:t>Cap lamps</a:t>
          </a:r>
          <a:endParaRPr lang="en-US" sz="2400" kern="1200" dirty="0">
            <a:solidFill>
              <a:srgbClr val="044EC6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44EC6"/>
              </a:solidFill>
            </a:rPr>
            <a:t>Supplies – food, water, air, etc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2996644" y="3326606"/>
        <a:ext cx="4937760" cy="1512093"/>
      </dsp:txXfrm>
    </dsp:sp>
    <dsp:sp modelId="{C8EF9501-B77D-4FA9-A776-4D2AC0B65B34}">
      <dsp:nvSpPr>
        <dsp:cNvPr id="0" name=""/>
        <dsp:cNvSpPr/>
      </dsp:nvSpPr>
      <dsp:spPr>
        <a:xfrm>
          <a:off x="295195" y="3326606"/>
          <a:ext cx="2701448" cy="151209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Conserve</a:t>
          </a:r>
          <a:endParaRPr lang="en-US" sz="3200" kern="1200" dirty="0"/>
        </a:p>
      </dsp:txBody>
      <dsp:txXfrm>
        <a:off x="295195" y="3326606"/>
        <a:ext cx="2701448" cy="1512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BD6651-5063-4338-8AFB-A804091C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FC94D539-031D-46DA-9B43-ACF99429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336BF-6543-4F28-B8E7-CA55EE862EA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262AC-29AA-4A54-9401-DEB468A9C11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993A7-26FA-4470-B011-AFE38C29A76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56743-C358-4666-B339-3E3ADDAA626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4A4C7-4B26-41C6-8353-C358B895E50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D230E-6F2F-406A-9060-B0AB852E70C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06430-5208-4E81-8832-627DCC869EA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57B2D-8CE9-46C0-BBEB-DBC270B3D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302F-5C01-462A-B70D-32A484FA5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6ECE9-8E1D-45E3-977B-B052C1443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3E29C-B29D-4CA9-B755-88E04A534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F523-1FC3-4B44-ABEB-EAAF44FD7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F376-A47B-44B5-8322-CCFCAC8EF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E3CC-06B2-4904-B422-FE046F29D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0BE5-725C-4E99-BF4B-7A393146A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1551-09D8-4C8A-8002-997BA8247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47564-EAEE-4C97-B38D-5E84C1129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058F-C0CE-4C14-AA87-FA3707C82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664D52-35BD-4521-AB36-B06A9A3B6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hyperlink" Target="http://www.minesafe-electronics.com/images/com3new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698625"/>
          </a:xfrm>
        </p:spPr>
        <p:txBody>
          <a:bodyPr/>
          <a:lstStyle/>
          <a:p>
            <a:r>
              <a:rPr lang="en-US" smtClean="0">
                <a:solidFill>
                  <a:srgbClr val="FF9900"/>
                </a:solidFill>
              </a:rPr>
              <a:t>Emergency Escape </a:t>
            </a:r>
            <a:br>
              <a:rPr lang="en-US" smtClean="0">
                <a:solidFill>
                  <a:srgbClr val="FF9900"/>
                </a:solidFill>
              </a:rPr>
            </a:br>
            <a:r>
              <a:rPr lang="en-US" smtClean="0">
                <a:solidFill>
                  <a:srgbClr val="FF9900"/>
                </a:solidFill>
              </a:rPr>
              <a:t>&amp; Refuge Alternatives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667000"/>
            <a:ext cx="6400800" cy="21336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>
                <a:solidFill>
                  <a:srgbClr val="FF9900"/>
                </a:solidFill>
              </a:rPr>
              <a:t>National Institute for Occupational Safety and </a:t>
            </a:r>
            <a:r>
              <a:rPr lang="en-US" sz="2000" dirty="0" smtClean="0">
                <a:solidFill>
                  <a:srgbClr val="FF9900"/>
                </a:solidFill>
              </a:rPr>
              <a:t>Health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 smtClean="0">
                <a:solidFill>
                  <a:srgbClr val="FF9900"/>
                </a:solidFill>
              </a:rPr>
              <a:t>Office of Mine Safety and Health Research</a:t>
            </a:r>
            <a:endParaRPr lang="en-US" sz="2000" dirty="0">
              <a:solidFill>
                <a:srgbClr val="FF990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 smtClean="0">
                <a:solidFill>
                  <a:srgbClr val="FF9900"/>
                </a:solidFill>
              </a:rPr>
              <a:t>626 Cochrans </a:t>
            </a:r>
            <a:r>
              <a:rPr lang="en-US" sz="2000" dirty="0">
                <a:solidFill>
                  <a:srgbClr val="FF9900"/>
                </a:solidFill>
              </a:rPr>
              <a:t>Mill Road, </a:t>
            </a:r>
            <a:r>
              <a:rPr lang="en-US" sz="2000" dirty="0" smtClean="0">
                <a:solidFill>
                  <a:srgbClr val="FF9900"/>
                </a:solidFill>
              </a:rPr>
              <a:t>PO Box </a:t>
            </a:r>
            <a:r>
              <a:rPr lang="en-US" sz="2000" dirty="0">
                <a:solidFill>
                  <a:srgbClr val="FF9900"/>
                </a:solidFill>
              </a:rPr>
              <a:t>18070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>
                <a:solidFill>
                  <a:srgbClr val="FF9900"/>
                </a:solidFill>
              </a:rPr>
              <a:t>Pittsburgh, PA 15236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000" dirty="0">
              <a:solidFill>
                <a:srgbClr val="FF990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400" dirty="0">
              <a:solidFill>
                <a:srgbClr val="FF9900"/>
              </a:solidFill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685800" y="2517775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19200" y="4000500"/>
            <a:ext cx="640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  <a:latin typeface="Book Antiqua" pitchFamily="18" charset="0"/>
              </a:rPr>
              <a:t>Erica E. Hall and Katherine A. Margolis, Ph.D.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  <a:latin typeface="Book Antiqua" pitchFamily="18" charset="0"/>
              </a:rPr>
              <a:t>Email: ehall@cdc.gov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  <a:latin typeface="Book Antiqua" pitchFamily="18" charset="0"/>
              </a:rPr>
              <a:t>Phone: (412) 386-4075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endParaRPr lang="en-US" sz="1400" dirty="0">
              <a:latin typeface="Corbel" pitchFamily="34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endParaRPr lang="en-US" sz="1400" dirty="0">
              <a:latin typeface="Corbel" pitchFamily="34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endParaRPr lang="en-US" dirty="0">
              <a:latin typeface="Corbel" pitchFamily="34" charset="0"/>
            </a:endParaRPr>
          </a:p>
        </p:txBody>
      </p:sp>
      <p:pic>
        <p:nvPicPr>
          <p:cNvPr id="15366" name="Picture 6" descr="RCT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81700"/>
            <a:ext cx="15240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DHHS logo_Black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676900"/>
            <a:ext cx="914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CDC-Workplace_Black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1300" y="5676900"/>
            <a:ext cx="10668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NIOSH_logo2_Black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6700" y="6096000"/>
            <a:ext cx="1943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Remember…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82750"/>
            <a:ext cx="8534400" cy="444341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In an emergency escape, refuge alternatives provide additional resources to miners.</a:t>
            </a:r>
          </a:p>
          <a:p>
            <a:pPr algn="ctr">
              <a:buFontTx/>
              <a:buNone/>
            </a:pPr>
            <a:endParaRPr lang="en-US" smtClean="0">
              <a:solidFill>
                <a:srgbClr val="044EC6"/>
              </a:solidFill>
            </a:endParaRPr>
          </a:p>
          <a:p>
            <a:pPr algn="ctr">
              <a:buFontTx/>
              <a:buNone/>
            </a:pPr>
            <a:r>
              <a:rPr lang="en-US" smtClean="0">
                <a:solidFill>
                  <a:srgbClr val="FF9900"/>
                </a:solidFill>
              </a:rPr>
              <a:t>REMAIN CALM.</a:t>
            </a:r>
          </a:p>
          <a:p>
            <a:pPr algn="ctr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Use all your skills &amp; available resources.</a:t>
            </a:r>
          </a:p>
          <a:p>
            <a:pPr algn="ctr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Others are working to rescue you.</a:t>
            </a:r>
          </a:p>
          <a:p>
            <a:pPr algn="ctr"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44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Reasons to Evacuate the Mine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457200" y="1524000"/>
          <a:ext cx="8077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562100" y="5067300"/>
            <a:ext cx="6096000" cy="9144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/>
              <a:t>Take a map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47800" y="3848100"/>
            <a:ext cx="6096000" cy="9144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/>
              <a:t>Don an SCSR and take a back-up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85900" y="2667000"/>
            <a:ext cx="6096000" cy="9144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/>
              <a:t>Call the surface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09700" y="1447800"/>
            <a:ext cx="6096000" cy="9144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/>
              <a:t>Assemble at the meeting place</a:t>
            </a:r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Remember, When Escaping…</a:t>
            </a:r>
          </a:p>
        </p:txBody>
      </p:sp>
      <p:grpSp>
        <p:nvGrpSpPr>
          <p:cNvPr id="19463" name="Group 9"/>
          <p:cNvGrpSpPr>
            <a:grpSpLocks/>
          </p:cNvGrpSpPr>
          <p:nvPr/>
        </p:nvGrpSpPr>
        <p:grpSpPr bwMode="auto">
          <a:xfrm>
            <a:off x="685800" y="5624513"/>
            <a:ext cx="7924800" cy="1233487"/>
            <a:chOff x="268414" y="960119"/>
            <a:chExt cx="1753781" cy="1233754"/>
          </a:xfrm>
        </p:grpSpPr>
        <p:sp>
          <p:nvSpPr>
            <p:cNvPr id="11" name="Rectangle 10"/>
            <p:cNvSpPr/>
            <p:nvPr/>
          </p:nvSpPr>
          <p:spPr>
            <a:xfrm>
              <a:off x="268414" y="960119"/>
              <a:ext cx="1753781" cy="1233754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68414" y="960119"/>
              <a:ext cx="1753781" cy="12337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</a:rPr>
                <a:t>Seek refuge only as a last resort!</a:t>
              </a:r>
            </a:p>
          </p:txBody>
        </p:sp>
      </p:grpSp>
      <p:pic>
        <p:nvPicPr>
          <p:cNvPr id="19464" name="Picture 2" descr="SCS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89729">
            <a:off x="6848475" y="3444875"/>
            <a:ext cx="9334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 descr="Mine phone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504628">
            <a:off x="1638300" y="2400300"/>
            <a:ext cx="9525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5" descr="Mine map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181960">
            <a:off x="1431925" y="5019675"/>
            <a:ext cx="18669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6" descr="Group of miners underground.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 rot="1501504">
            <a:off x="6781800" y="1522413"/>
            <a:ext cx="125571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Refuge  Alternatives Can Save Lives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Of those who did not die immediately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67 of 99 miners died while escaping.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refuge alternative may have saved 85% of those who died trying to escape.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17 of 99 miners died while barricaded.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refuge alternative may have saved 100% of those who died barricading.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23900" y="1752600"/>
            <a:ext cx="7620000" cy="4953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From 1970 - 2006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a Refuge Alternative?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31925" y="1530350"/>
            <a:ext cx="4783138" cy="32861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Airtight Safe Haven With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Light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Food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Water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Breathable Air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Phone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Toilet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First Aid Kit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19" descr="Example of an inflatable refuge chamber that has been fully deployed and inflated."/>
          <p:cNvPicPr>
            <a:picLocks noGrp="1" noChangeArrowheads="1"/>
          </p:cNvPicPr>
          <p:nvPr>
            <p:ph sz="half" idx="2"/>
          </p:nvPr>
        </p:nvPicPr>
        <p:blipFill>
          <a:blip r:embed="rId2" cstate="print"/>
          <a:srcRect t="15851" r="14103"/>
          <a:stretch>
            <a:fillRect/>
          </a:stretch>
        </p:blipFill>
        <p:spPr>
          <a:xfrm>
            <a:off x="6324624" y="3282948"/>
            <a:ext cx="2587752" cy="1600200"/>
          </a:xfrm>
          <a:effectLst>
            <a:softEdge rad="112500"/>
          </a:effectLst>
        </p:spPr>
      </p:pic>
      <p:pic>
        <p:nvPicPr>
          <p:cNvPr id="8" name="Picture 11" descr="Example of an inflatable refuge chamber in which the deployment knob has been pulled and the bay door has dropped down to let the tent start to unroll.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56375" y="1611288"/>
            <a:ext cx="2587751" cy="1600199"/>
          </a:xfrm>
          <a:prstGeom prst="rect">
            <a:avLst/>
          </a:prstGeom>
          <a:ln>
            <a:solidFill>
              <a:srgbClr val="FF9900"/>
            </a:solidFill>
          </a:ln>
          <a:effectLst>
            <a:softEdge rad="112500"/>
          </a:effectLst>
        </p:spPr>
      </p:pic>
      <p:pic>
        <p:nvPicPr>
          <p:cNvPr id="9" name="Picture 7" descr="An example of a miner crawling into the entrance of a hard shelled refuge chamber."/>
          <p:cNvPicPr>
            <a:picLocks noChangeArrowheads="1"/>
          </p:cNvPicPr>
          <p:nvPr/>
        </p:nvPicPr>
        <p:blipFill>
          <a:blip r:embed="rId4" cstate="print"/>
          <a:srcRect t="19048" r="6780"/>
          <a:stretch>
            <a:fillRect/>
          </a:stretch>
        </p:blipFill>
        <p:spPr bwMode="auto">
          <a:xfrm>
            <a:off x="3695688" y="5072085"/>
            <a:ext cx="2590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Example of an inflatable refuge chamber that has been deployed and fully inflated.  This is a different brand refuge chamber than the other picture."/>
          <p:cNvPicPr>
            <a:picLocks/>
          </p:cNvPicPr>
          <p:nvPr/>
        </p:nvPicPr>
        <p:blipFill>
          <a:blip r:embed="rId5" cstate="print"/>
          <a:srcRect t="8696" b="8765"/>
          <a:stretch>
            <a:fillRect/>
          </a:stretch>
        </p:blipFill>
        <p:spPr>
          <a:xfrm>
            <a:off x="6361137" y="5035572"/>
            <a:ext cx="258494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Types of Refuge Alternatives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533400" y="1562100"/>
          <a:ext cx="807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When </a:t>
            </a:r>
            <a:r>
              <a:rPr lang="en-US" dirty="0" smtClean="0">
                <a:solidFill>
                  <a:schemeClr val="bg1"/>
                </a:solidFill>
              </a:rPr>
              <a:t>To Enter a </a:t>
            </a:r>
            <a:r>
              <a:rPr lang="en-US" dirty="0">
                <a:solidFill>
                  <a:schemeClr val="bg1"/>
                </a:solidFill>
              </a:rPr>
              <a:t>Refuge </a:t>
            </a:r>
            <a:r>
              <a:rPr lang="en-US" dirty="0" smtClean="0">
                <a:solidFill>
                  <a:schemeClr val="bg1"/>
                </a:solidFill>
              </a:rPr>
              <a:t>Alternative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5791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ALWAYS try to ESCAPE!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524000" y="1219200"/>
          <a:ext cx="64008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What It Will Be Like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Inside a Refuge Alternative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1153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915" name="Picture 3" descr="An example of a group of miners sitting on the floor inside a deployed inflatable refuge chamber."/>
          <p:cNvPicPr>
            <a:picLocks noChangeAspect="1" noChangeArrowheads="1"/>
          </p:cNvPicPr>
          <p:nvPr/>
        </p:nvPicPr>
        <p:blipFill>
          <a:blip r:embed="rId7" cstate="print"/>
          <a:srcRect b="28072"/>
          <a:stretch>
            <a:fillRect/>
          </a:stretch>
        </p:blipFill>
        <p:spPr bwMode="auto">
          <a:xfrm rot="20856008">
            <a:off x="6114456" y="5003229"/>
            <a:ext cx="2895600" cy="156210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What To Do While Inside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a Refuge Alternative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495300" y="1752600"/>
          <a:ext cx="8229600" cy="48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5879</TotalTime>
  <Words>368</Words>
  <Application>Microsoft Office PowerPoint</Application>
  <PresentationFormat>On-screen Show (4:3)</PresentationFormat>
  <Paragraphs>87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Emergency Escape  &amp; Refuge Alternatives</vt:lpstr>
      <vt:lpstr>Reasons to Evacuate the Mine</vt:lpstr>
      <vt:lpstr>Remember, When Escaping…</vt:lpstr>
      <vt:lpstr>Refuge  Alternatives Can Save Lives</vt:lpstr>
      <vt:lpstr>What is a Refuge Alternative?</vt:lpstr>
      <vt:lpstr>Types of Refuge Alternatives</vt:lpstr>
      <vt:lpstr>When To Enter a Refuge Alternative</vt:lpstr>
      <vt:lpstr>What It Will Be Like  Inside a Refuge Alternative</vt:lpstr>
      <vt:lpstr>What To Do While Inside  a Refuge Alternative</vt:lpstr>
      <vt:lpstr>Remember…</vt:lpstr>
    </vt:vector>
  </TitlesOfParts>
  <Company>ITSO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L. Caruso</dc:creator>
  <cp:lastModifiedBy>Erica Hall</cp:lastModifiedBy>
  <cp:revision>146</cp:revision>
  <dcterms:created xsi:type="dcterms:W3CDTF">2006-04-06T13:18:34Z</dcterms:created>
  <dcterms:modified xsi:type="dcterms:W3CDTF">2011-02-28T19:21:03Z</dcterms:modified>
</cp:coreProperties>
</file>