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532" r:id="rId5"/>
    <p:sldId id="431" r:id="rId6"/>
    <p:sldId id="542" r:id="rId7"/>
    <p:sldId id="543" r:id="rId8"/>
    <p:sldId id="492" r:id="rId9"/>
    <p:sldId id="533" r:id="rId10"/>
    <p:sldId id="487" r:id="rId11"/>
    <p:sldId id="395" r:id="rId12"/>
    <p:sldId id="434" r:id="rId13"/>
    <p:sldId id="534" r:id="rId14"/>
    <p:sldId id="535" r:id="rId15"/>
    <p:sldId id="536" r:id="rId16"/>
    <p:sldId id="538" r:id="rId17"/>
    <p:sldId id="539" r:id="rId18"/>
    <p:sldId id="540" r:id="rId19"/>
    <p:sldId id="541" r:id="rId20"/>
    <p:sldId id="454" r:id="rId21"/>
    <p:sldId id="46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536520-E9BE-B211-61C1-7392E970C765}" name="Martinez, Lourdes M. (CDC/NCIRD/OD)" initials="LM" userId="S::gmf5@cdc.gov::2e76977d-ca23-41b8-9ca7-8fa0e8ee1d86" providerId="AD"/>
  <p188:author id="{3E495E39-7976-D3CC-A79F-A4BD12487B8D}" name="Vigar, Marissa (CDC/NCIRD/DVD)" initials="MV" userId="S::LGQ6@cdc.gov::15a8d431-c8d2-4079-a4cb-a67354e83498" providerId="AD"/>
  <p188:author id="{195B923A-4E48-C8ED-279D-80ED6ACEEE51}" name="Lee, Sarah M. (CDC/OD/ORR/DRRS)" initials="L(" userId="S::bvv5@cdc.gov::e8bcc885-dcef-4597-8ce5-b847803ab1c9" providerId="AD"/>
  <p188:author id="{5DF96442-A05D-52E0-C9F3-13BEA7C15F97}" name="Rivera, Maria I. (CDC/NCIRD/DVD)" initials="MR" userId="S::wux6@cdc.gov::b14b46a0-fedf-475e-9f62-4c899d8622df" providerId="AD"/>
  <p188:author id="{418C917E-5E29-8562-0F31-A0F7A372614D}" name="Stokley, Shannon (CDC/NCIRD/ISD)" initials="SS" userId="S::zma2@cdc.gov::297bf023-3e7c-4b85-897f-b90e1c240489" providerId="AD"/>
  <p188:author id="{C7CBB6B2-DBC3-2654-EC85-AD1A8EC3D173}" name="Filardo, Thomas (Dan) (CDC/NCIRD/DVD)" initials="F(" userId="S::rhx1@cdc.gov::612b1548-58d0-4ed7-8917-afef6ce09f6b" providerId="AD"/>
  <p188:author id="{FE4CFDEA-BFA9-3905-BE41-A1AB84615D83}" name="Polen, Kara N. (CDC/NCIRD/OD)" initials="KP" userId="S::fvc1@cdc.gov::bbfb9708-049b-46f2-b8b1-e8b559e779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0000"/>
    <a:srgbClr val="CC0000"/>
    <a:srgbClr val="032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2A4459-7A3E-51CB-F7AF-B0847B9C00C5}" v="2" dt="2026-08-12T18:55:57.932"/>
    <p1510:client id="{AB73898E-30CA-4E83-9613-BA5CF51CED2F}" v="1" dt="2026-08-12T18:48:21.552"/>
    <p1510:client id="{D6BBB2CB-A1F8-1136-1817-ADD5F32BE043}" v="1" dt="2026-08-12T18:42:14.250"/>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B301B821-A1FF-4177-AEE7-76D212191A09}" styleName="">
    <a:wholeTbl>
      <a:tcTxStyle>
        <a:font>
          <a:latin typeface="+mn-lt"/>
          <a:ea typeface="+mn-ea"/>
          <a:cs typeface="+mn-cs"/>
        </a:font>
        <a:srgbClr val="000000"/>
      </a:tcTxStyle>
      <a:tcStyle>
        <a:tcBdr>
          <a:left>
            <a:ln w="12701" cap="flat" cmpd="sng" algn="ctr">
              <a:solidFill>
                <a:srgbClr val="4472C4"/>
              </a:solidFill>
              <a:prstDash val="solid"/>
              <a:round/>
              <a:headEnd type="none" w="med" len="med"/>
              <a:tailEnd type="none" w="med" len="med"/>
            </a:ln>
          </a:left>
          <a:right>
            <a:ln w="12701" cap="flat" cmpd="sng" algn="ctr">
              <a:solidFill>
                <a:srgbClr val="4472C4"/>
              </a:solidFill>
              <a:prstDash val="solid"/>
              <a:round/>
              <a:headEnd type="none" w="med" len="med"/>
              <a:tailEnd type="none" w="med" len="med"/>
            </a:ln>
          </a:right>
          <a:top>
            <a:ln w="12701" cap="flat" cmpd="sng" algn="ctr">
              <a:solidFill>
                <a:srgbClr val="4472C4"/>
              </a:solidFill>
              <a:prstDash val="solid"/>
              <a:round/>
              <a:headEnd type="none" w="med" len="med"/>
              <a:tailEnd type="none" w="med" len="med"/>
            </a:ln>
          </a:top>
          <a:bottom>
            <a:ln w="12701" cap="flat" cmpd="sng" algn="ctr">
              <a:solidFill>
                <a:srgbClr val="4472C4"/>
              </a:solidFill>
              <a:prstDash val="solid"/>
              <a:round/>
              <a:headEnd type="none" w="med" len="med"/>
              <a:tailEnd type="none" w="med" len="med"/>
            </a:ln>
          </a:bottom>
        </a:tcBdr>
        <a:fill>
          <a:solidFill>
            <a:srgbClr val="FFFFFF"/>
          </a:solidFill>
        </a:fill>
      </a:tcStyle>
    </a:wholeTbl>
    <a:band1H>
      <a:tcStyle>
        <a:tcBdr/>
        <a:fill>
          <a:solidFill>
            <a:srgbClr val="E9EBF5"/>
          </a:solidFill>
        </a:fill>
      </a:tcStyle>
    </a:band1H>
    <a:band1V>
      <a:tcStyle>
        <a:tcBdr/>
        <a:fill>
          <a:solidFill>
            <a:srgbClr val="E9EBF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472C4"/>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4472C4"/>
          </a:solidFill>
        </a:fill>
      </a:tcStyle>
    </a:firstRow>
  </a:tblStyle>
  <a:tblStyle styleId="{0660B408-B3CF-4A94-85FC-2B1E0A45F4A2}" styleName="">
    <a:wholeTbl>
      <a:tcTxStyle>
        <a:font>
          <a:latin typeface="+mn-lt"/>
          <a:ea typeface="+mn-ea"/>
          <a:cs typeface="+mn-cs"/>
        </a:font>
        <a:srgbClr val="000000"/>
      </a:tcTxStyle>
      <a:tcStyle>
        <a:tcBdr/>
        <a:fill>
          <a:solidFill>
            <a:srgbClr val="E9EBF5"/>
          </a:solidFill>
        </a:fill>
      </a:tcStyle>
    </a:wholeTbl>
    <a:band1H>
      <a:tcStyle>
        <a:tcBdr/>
        <a:fill>
          <a:solidFill>
            <a:srgbClr val="CFD5EA"/>
          </a:solidFill>
        </a:fill>
      </a:tcStyle>
    </a:band1H>
    <a:band1V>
      <a:tcStyle>
        <a:tcBdr/>
        <a:fill>
          <a:solidFill>
            <a:srgbClr val="CFD5E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9EBF5"/>
          </a:solidFill>
        </a:fill>
      </a:tcStyle>
    </a:lastRow>
    <a:firstRow>
      <a:tcTxStyle b="on">
        <a:font>
          <a:latin typeface="+mn-lt"/>
          <a:ea typeface="+mn-ea"/>
          <a:cs typeface="+mn-cs"/>
        </a:font>
        <a:srgbClr val="FFFFFF"/>
      </a:tcTxStyle>
      <a:tcStyle>
        <a:tcBdr/>
        <a:fill>
          <a:solidFill>
            <a:srgbClr val="ED7D31"/>
          </a:solidFill>
        </a:fill>
      </a:tcStyle>
    </a:firstRow>
  </a:tblStyle>
  <a:tblStyle styleId="{21E4AEA4-8DFA-4A89-87EB-49C32662AFE0}"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CECE8"/>
          </a:solidFill>
        </a:fill>
      </a:tcStyle>
    </a:wholeTbl>
    <a:band1H>
      <a:tcStyle>
        <a:tcBdr/>
        <a:fill>
          <a:solidFill>
            <a:srgbClr val="F8D7CD"/>
          </a:solidFill>
        </a:fill>
      </a:tcStyle>
    </a:band1H>
    <a:band2H>
      <a:tcStyle>
        <a:tcBdr/>
      </a:tcStyle>
    </a:band2H>
    <a:band1V>
      <a:tcStyle>
        <a:tcBdr/>
        <a:fill>
          <a:solidFill>
            <a:srgbClr val="F8D7CD"/>
          </a:solidFill>
        </a:fill>
      </a:tcStyle>
    </a:band1V>
    <a:band2V>
      <a:tcStyle>
        <a:tcBdr/>
      </a:tcStyle>
    </a:band2V>
    <a:lastCol>
      <a:tcTxStyle b="on">
        <a:font>
          <a:latin typeface="+mn-lt"/>
          <a:ea typeface="+mn-ea"/>
          <a:cs typeface="+mn-cs"/>
        </a:font>
        <a:srgbClr val="FFFFFF"/>
      </a:tcTxStyle>
      <a:tcStyle>
        <a:tcBdr/>
        <a:fill>
          <a:solidFill>
            <a:srgbClr val="ED7D31"/>
          </a:solidFill>
        </a:fill>
      </a:tcStyle>
    </a:lastCol>
    <a:firstCol>
      <a:tcTxStyle b="on">
        <a:font>
          <a:latin typeface="+mn-lt"/>
          <a:ea typeface="+mn-ea"/>
          <a:cs typeface="+mn-cs"/>
        </a:font>
        <a:srgbClr val="FFFFFF"/>
      </a:tcTxStyle>
      <a:tcStyle>
        <a:tcBdr/>
        <a:fill>
          <a:solidFill>
            <a:srgbClr val="ED7D31"/>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ED7D31"/>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ED7D31"/>
          </a:solidFill>
        </a:fill>
      </a:tcStyle>
    </a:firstRow>
  </a:tblStyle>
  <a:tblStyle styleId="{125E5076-3810-47DD-B79F-674D7AD40C01}" styleName="">
    <a:wholeTbl>
      <a:tcTxStyle>
        <a:font>
          <a:latin typeface="+mn-lt"/>
          <a:ea typeface="+mn-ea"/>
          <a:cs typeface="+mn-cs"/>
        </a:font>
        <a:srgbClr val="FFFFFF"/>
      </a:tcTxStyle>
      <a:tcStyle>
        <a:tcBdr/>
        <a:fill>
          <a:solidFill>
            <a:srgbClr val="4472C4"/>
          </a:solidFill>
        </a:fill>
      </a:tcStyle>
    </a:wholeTbl>
    <a:band1H>
      <a:tcStyle>
        <a:tcBdr/>
        <a:fill>
          <a:solidFill>
            <a:srgbClr val="34599C"/>
          </a:solidFill>
        </a:fill>
      </a:tcStyle>
    </a:band1H>
    <a:band1V>
      <a:tcStyle>
        <a:tcBdr/>
        <a:fill>
          <a:solidFill>
            <a:srgbClr val="34599C"/>
          </a:solidFill>
        </a:fill>
      </a:tcStyle>
    </a:band1V>
    <a:lastCol>
      <a:tcTxStyle b="on">
        <a:font>
          <a:latin typeface=""/>
          <a:ea typeface=""/>
          <a:cs typeface=""/>
        </a:font>
      </a:tcTxStyle>
      <a:tcStyle>
        <a:tcBdr>
          <a:left>
            <a:ln w="25402" cap="flat" cmpd="sng" algn="ctr">
              <a:solidFill>
                <a:srgbClr val="FFFFFF"/>
              </a:solidFill>
              <a:prstDash val="solid"/>
              <a:round/>
              <a:headEnd type="none" w="med" len="med"/>
              <a:tailEnd type="none" w="med" len="med"/>
            </a:ln>
          </a:left>
        </a:tcBdr>
        <a:fill>
          <a:solidFill>
            <a:srgbClr val="34599C"/>
          </a:solidFill>
        </a:fill>
      </a:tcStyle>
    </a:lastCol>
    <a:firstCol>
      <a:tcTxStyle b="on">
        <a:font>
          <a:latin typeface=""/>
          <a:ea typeface=""/>
          <a:cs typeface=""/>
        </a:font>
      </a:tcTxStyle>
      <a:tcStyle>
        <a:tcBdr>
          <a:right>
            <a:ln w="25402" cap="flat" cmpd="sng" algn="ctr">
              <a:solidFill>
                <a:srgbClr val="FFFFFF"/>
              </a:solidFill>
              <a:prstDash val="solid"/>
              <a:round/>
              <a:headEnd type="none" w="med" len="med"/>
              <a:tailEnd type="none" w="med" len="med"/>
            </a:ln>
          </a:right>
        </a:tcBdr>
        <a:fill>
          <a:solidFill>
            <a:srgbClr val="34599C"/>
          </a:solidFill>
        </a:fill>
      </a:tcStyle>
    </a:firstCol>
    <a:lastRow>
      <a:tcTxStyle b="on">
        <a:font>
          <a:latin typeface=""/>
          <a:ea typeface=""/>
          <a:cs typeface=""/>
        </a:font>
      </a:tcTxStyle>
      <a:tcStyle>
        <a:tcBdr>
          <a:top>
            <a:ln w="25402" cap="flat" cmpd="sng" algn="ctr">
              <a:solidFill>
                <a:srgbClr val="FFFFFF"/>
              </a:solidFill>
              <a:prstDash val="solid"/>
              <a:round/>
              <a:headEnd type="none" w="med" len="med"/>
              <a:tailEnd type="none" w="med" len="med"/>
            </a:ln>
          </a:top>
        </a:tcBdr>
        <a:fill>
          <a:solidFill>
            <a:srgbClr val="2A4981"/>
          </a:solidFill>
        </a:fill>
      </a:tcStyle>
    </a:lastRow>
    <a:firstRow>
      <a:tcTxStyle b="on">
        <a:font>
          <a:latin typeface=""/>
          <a:ea typeface=""/>
          <a:cs typeface=""/>
        </a:font>
      </a:tcTxStyle>
      <a:tcStyle>
        <a:tcBdr>
          <a:bottom>
            <a:ln w="25402" cap="flat" cmpd="sng" algn="ctr">
              <a:solidFill>
                <a:srgbClr val="FFFFFF"/>
              </a:solidFill>
              <a:prstDash val="solid"/>
              <a:round/>
              <a:headEnd type="none" w="med" len="med"/>
              <a:tailEnd type="none" w="med" len="med"/>
            </a:ln>
          </a:bottom>
        </a:tcBdr>
        <a:fill>
          <a:solidFill>
            <a:srgbClr val="000000"/>
          </a:solidFill>
        </a:fill>
      </a:tcStyle>
    </a:firstRow>
  </a:tblStyle>
  <a:tblStyle styleId="{5202B0CA-FC54-4496-8BCA-5EF66A818D29}" styleName="">
    <a:wholeTbl>
      <a:tcTxStyle>
        <a:font>
          <a:latin typeface="+mn-lt"/>
          <a:ea typeface="+mn-ea"/>
          <a:cs typeface="+mn-cs"/>
        </a:font>
        <a:srgbClr val="000000"/>
      </a:tcTxStyle>
      <a:tcStyle>
        <a:tcBdr/>
        <a:fill>
          <a:solidFill>
            <a:srgbClr val="E7E7E7"/>
          </a:solidFill>
        </a:fill>
      </a:tcStyle>
    </a:wholeTbl>
    <a:band1H>
      <a:tcStyle>
        <a:tcBdr/>
        <a:fill>
          <a:solidFill>
            <a:srgbClr val="CBCBCB"/>
          </a:solidFill>
        </a:fill>
      </a:tcStyle>
    </a:band1H>
    <a:band1V>
      <a:tcStyle>
        <a:tcBdr/>
        <a:fill>
          <a:solidFill>
            <a:srgbClr val="CBCBCB"/>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7E7E7"/>
          </a:solidFill>
        </a:fill>
      </a:tcStyle>
    </a:lastRow>
    <a:firstRow>
      <a:tcTxStyle b="on">
        <a:font>
          <a:latin typeface="+mn-lt"/>
          <a:ea typeface="+mn-ea"/>
          <a:cs typeface="+mn-cs"/>
        </a:font>
        <a:srgbClr val="FFFFFF"/>
      </a:tcTxStyle>
      <a:tcStyle>
        <a:tcBdr/>
        <a:fill>
          <a:solidFill>
            <a:srgbClr val="000000"/>
          </a:solidFill>
        </a:fill>
      </a:tcStyle>
    </a:firstRow>
  </a:tblStyle>
  <a:tblStyle styleId="{6E25E649-3F16-4E02-A733-19D2CDBF48F0}"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241" autoAdjust="0"/>
  </p:normalViewPr>
  <p:slideViewPr>
    <p:cSldViewPr snapToGrid="0">
      <p:cViewPr varScale="1">
        <p:scale>
          <a:sx n="59" d="100"/>
          <a:sy n="59" d="100"/>
        </p:scale>
        <p:origin x="1890"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vera, Maria I. (CDC/NCIRD/DVD)" userId="S::wux6@cdc.gov::b14b46a0-fedf-475e-9f62-4c899d8622df" providerId="AD" clId="Web-{D6BBB2CB-A1F8-1136-1817-ADD5F32BE043}"/>
    <pc:docChg chg="modSld">
      <pc:chgData name="Rivera, Maria I. (CDC/NCIRD/DVD)" userId="S::wux6@cdc.gov::b14b46a0-fedf-475e-9f62-4c899d8622df" providerId="AD" clId="Web-{D6BBB2CB-A1F8-1136-1817-ADD5F32BE043}" dt="2026-08-12T18:42:14.250" v="0" actId="20577"/>
      <pc:docMkLst>
        <pc:docMk/>
      </pc:docMkLst>
      <pc:sldChg chg="modSp">
        <pc:chgData name="Rivera, Maria I. (CDC/NCIRD/DVD)" userId="S::wux6@cdc.gov::b14b46a0-fedf-475e-9f62-4c899d8622df" providerId="AD" clId="Web-{D6BBB2CB-A1F8-1136-1817-ADD5F32BE043}" dt="2026-08-12T18:42:14.250" v="0" actId="20577"/>
        <pc:sldMkLst>
          <pc:docMk/>
          <pc:sldMk cId="0" sldId="532"/>
        </pc:sldMkLst>
        <pc:spChg chg="mod">
          <ac:chgData name="Rivera, Maria I. (CDC/NCIRD/DVD)" userId="S::wux6@cdc.gov::b14b46a0-fedf-475e-9f62-4c899d8622df" providerId="AD" clId="Web-{D6BBB2CB-A1F8-1136-1817-ADD5F32BE043}" dt="2026-08-12T18:42:14.250" v="0" actId="20577"/>
          <ac:spMkLst>
            <pc:docMk/>
            <pc:sldMk cId="0" sldId="532"/>
            <ac:spMk id="2" creationId="{D6AE652E-B433-8EE6-2C66-B4344D969CFD}"/>
          </ac:spMkLst>
        </pc:spChg>
      </pc:sldChg>
    </pc:docChg>
  </pc:docChgLst>
  <pc:docChgLst>
    <pc:chgData name="Rivera, Maria I. (CDC/NCIRD/DVD)" userId="S::wux6@cdc.gov::b14b46a0-fedf-475e-9f62-4c899d8622df" providerId="AD" clId="Web-{292A4459-7A3E-51CB-F7AF-B0847B9C00C5}"/>
    <pc:docChg chg="modSld">
      <pc:chgData name="Rivera, Maria I. (CDC/NCIRD/DVD)" userId="S::wux6@cdc.gov::b14b46a0-fedf-475e-9f62-4c899d8622df" providerId="AD" clId="Web-{292A4459-7A3E-51CB-F7AF-B0847B9C00C5}" dt="2026-08-12T18:55:57.932" v="1" actId="1076"/>
      <pc:docMkLst>
        <pc:docMk/>
      </pc:docMkLst>
      <pc:sldChg chg="delSp modSp">
        <pc:chgData name="Rivera, Maria I. (CDC/NCIRD/DVD)" userId="S::wux6@cdc.gov::b14b46a0-fedf-475e-9f62-4c899d8622df" providerId="AD" clId="Web-{292A4459-7A3E-51CB-F7AF-B0847B9C00C5}" dt="2026-08-12T18:55:57.932" v="1" actId="1076"/>
        <pc:sldMkLst>
          <pc:docMk/>
          <pc:sldMk cId="0" sldId="534"/>
        </pc:sldMkLst>
        <pc:spChg chg="mod">
          <ac:chgData name="Rivera, Maria I. (CDC/NCIRD/DVD)" userId="S::wux6@cdc.gov::b14b46a0-fedf-475e-9f62-4c899d8622df" providerId="AD" clId="Web-{292A4459-7A3E-51CB-F7AF-B0847B9C00C5}" dt="2026-08-12T18:55:57.932" v="1" actId="1076"/>
          <ac:spMkLst>
            <pc:docMk/>
            <pc:sldMk cId="0" sldId="534"/>
            <ac:spMk id="2" creationId="{DB171A07-1BFC-C39F-2732-4E1AD1039833}"/>
          </ac:spMkLst>
        </pc:spChg>
        <pc:picChg chg="del">
          <ac:chgData name="Rivera, Maria I. (CDC/NCIRD/DVD)" userId="S::wux6@cdc.gov::b14b46a0-fedf-475e-9f62-4c899d8622df" providerId="AD" clId="Web-{292A4459-7A3E-51CB-F7AF-B0847B9C00C5}" dt="2026-08-12T18:55:48.120" v="0"/>
          <ac:picMkLst>
            <pc:docMk/>
            <pc:sldMk cId="0" sldId="534"/>
            <ac:picMk id="3" creationId="{33ABCD52-373E-01EA-3589-03767DE6D9B2}"/>
          </ac:picMkLst>
        </pc:picChg>
      </pc:sldChg>
    </pc:docChg>
  </pc:docChgLst>
  <pc:docChgLst>
    <pc:chgData name="Rivera, Maria I. (CDC/NCIRD/DVD)" userId="S::wux6@cdc.gov::b14b46a0-fedf-475e-9f62-4c899d8622df" providerId="AD" clId="Web-{AB73898E-30CA-4E83-9613-BA5CF51CED2F}"/>
    <pc:docChg chg="modSld">
      <pc:chgData name="Rivera, Maria I. (CDC/NCIRD/DVD)" userId="S::wux6@cdc.gov::b14b46a0-fedf-475e-9f62-4c899d8622df" providerId="AD" clId="Web-{AB73898E-30CA-4E83-9613-BA5CF51CED2F}" dt="2026-08-12T18:48:21.552" v="0" actId="20577"/>
      <pc:docMkLst>
        <pc:docMk/>
      </pc:docMkLst>
      <pc:sldChg chg="modSp">
        <pc:chgData name="Rivera, Maria I. (CDC/NCIRD/DVD)" userId="S::wux6@cdc.gov::b14b46a0-fedf-475e-9f62-4c899d8622df" providerId="AD" clId="Web-{AB73898E-30CA-4E83-9613-BA5CF51CED2F}" dt="2026-08-12T18:48:21.552" v="0" actId="20577"/>
        <pc:sldMkLst>
          <pc:docMk/>
          <pc:sldMk cId="0" sldId="532"/>
        </pc:sldMkLst>
        <pc:spChg chg="mod">
          <ac:chgData name="Rivera, Maria I. (CDC/NCIRD/DVD)" userId="S::wux6@cdc.gov::b14b46a0-fedf-475e-9f62-4c899d8622df" providerId="AD" clId="Web-{AB73898E-30CA-4E83-9613-BA5CF51CED2F}" dt="2026-08-12T18:48:21.552" v="0" actId="20577"/>
          <ac:spMkLst>
            <pc:docMk/>
            <pc:sldMk cId="0" sldId="532"/>
            <ac:spMk id="2" creationId="{D6AE652E-B433-8EE6-2C66-B4344D969C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8E77C2-8096-74A8-CC4B-CBA68781100A}"/>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820356B5-F851-CFF6-874A-5000F51C5C53}"/>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8DEFB551-4922-4FC2-9282-A44DAE325535}" type="datetime1">
              <a:rPr lang="en-US"/>
              <a:pPr lvl="0"/>
              <a:t>8/18/2026</a:t>
            </a:fld>
            <a:endParaRPr lang="en-US"/>
          </a:p>
        </p:txBody>
      </p:sp>
      <p:sp>
        <p:nvSpPr>
          <p:cNvPr id="4" name="Slide Image Placeholder 3">
            <a:extLst>
              <a:ext uri="{FF2B5EF4-FFF2-40B4-BE49-F238E27FC236}">
                <a16:creationId xmlns:a16="http://schemas.microsoft.com/office/drawing/2014/main" id="{8C7F1C80-4D05-FA3F-4EB1-014436C93A6F}"/>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1C3FCF08-A5E7-61C9-DA1B-9C5FC1843E7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63A382F-1DEA-B5A6-18F6-2EAAA31C442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7684526B-E690-D3ED-D499-E8BBF988D46F}"/>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63848B9D-1A80-414C-B769-2E338A5DCC1F}" type="slidenum">
              <a:t>‹#›</a:t>
            </a:fld>
            <a:endParaRPr lang="en-US"/>
          </a:p>
        </p:txBody>
      </p:sp>
    </p:spTree>
    <p:extLst>
      <p:ext uri="{BB962C8B-B14F-4D97-AF65-F5344CB8AC3E}">
        <p14:creationId xmlns:p14="http://schemas.microsoft.com/office/powerpoint/2010/main" val="38630874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ADCCD-5D5C-5B7E-81A0-94C2C6235BC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FE87B2E-2AF9-FEA2-628C-07FB5ABAF873}"/>
              </a:ext>
            </a:extLst>
          </p:cNvPr>
          <p:cNvSpPr txBox="1">
            <a:spLocks noGrp="1"/>
          </p:cNvSpPr>
          <p:nvPr>
            <p:ph type="body" sz="quarter" idx="1"/>
          </p:nvPr>
        </p:nvSpPr>
        <p:spPr/>
        <p:txBody>
          <a:bodyPr/>
          <a:lstStyle/>
          <a:p>
            <a:pPr lvl="0"/>
            <a:r>
              <a:rPr lang="en-US" b="1" dirty="0"/>
              <a:t>Purpose</a:t>
            </a:r>
            <a:r>
              <a:rPr lang="en-US" dirty="0"/>
              <a:t>: This presentation equips school administrators and/or school nurses with clear, accurate information about measles. Presenters can share this information with district schools and classroom teachers and staff. </a:t>
            </a:r>
          </a:p>
          <a:p>
            <a:pPr lvl="0"/>
            <a:endParaRPr lang="en-US" dirty="0"/>
          </a:p>
          <a:p>
            <a:pPr lvl="0"/>
            <a:r>
              <a:rPr lang="en-US" b="1" dirty="0"/>
              <a:t>Goal of presentation</a:t>
            </a:r>
            <a:r>
              <a:rPr lang="en-US" dirty="0"/>
              <a:t>: Build shared understanding of measles symptoms, transmission, prevention, and preparedness measures, so schools can respond consistently, communicate confidently with families, and help protect student health during potential outbreaks.  The content is designed to be adaptable, allowing presenters to tailor examples and protocols to reflect local conditions, policies, and community needs. </a:t>
            </a:r>
          </a:p>
        </p:txBody>
      </p:sp>
      <p:sp>
        <p:nvSpPr>
          <p:cNvPr id="4" name="Slide Number Placeholder 3">
            <a:extLst>
              <a:ext uri="{FF2B5EF4-FFF2-40B4-BE49-F238E27FC236}">
                <a16:creationId xmlns:a16="http://schemas.microsoft.com/office/drawing/2014/main" id="{E97F9890-2A1E-07B0-50F8-DBBE55D0008B}"/>
              </a:ext>
            </a:extLst>
          </p:cNvPr>
          <p:cNvSpPr txBox="1">
            <a:spLocks noGrp="1"/>
          </p:cNvSpPr>
          <p:nvPr>
            <p:ph type="sldNum" sz="quarter" idx="8"/>
          </p:nvPr>
        </p:nvSpPr>
        <p:spPr/>
        <p:txBody>
          <a:bodyPr/>
          <a:lstStyle/>
          <a:p>
            <a:pPr lvl="0"/>
            <a:fld id="{8BB336D1-8060-4C06-987A-B4A7C246B58F}" type="slidenum">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64BF7-5525-D2A0-FF4B-46F16ABB36E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6527FA5-F522-126D-698C-4C4BDF5FB08E}"/>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8BDADBAC-2485-E797-9189-FAEED6E11D4F}"/>
              </a:ext>
            </a:extLst>
          </p:cNvPr>
          <p:cNvSpPr txBox="1">
            <a:spLocks noGrp="1"/>
          </p:cNvSpPr>
          <p:nvPr>
            <p:ph type="sldNum" sz="quarter" idx="8"/>
          </p:nvPr>
        </p:nvSpPr>
        <p:spPr/>
        <p:txBody>
          <a:bodyPr/>
          <a:lstStyle/>
          <a:p>
            <a:pPr lvl="0"/>
            <a:fld id="{DA2AB1D7-04B5-475A-8ECB-EA5464FBAFC8}" type="slidenum">
              <a:t>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18</a:t>
            </a:fld>
            <a:endParaRPr lang="en-US"/>
          </a:p>
        </p:txBody>
      </p:sp>
    </p:spTree>
    <p:extLst>
      <p:ext uri="{BB962C8B-B14F-4D97-AF65-F5344CB8AC3E}">
        <p14:creationId xmlns:p14="http://schemas.microsoft.com/office/powerpoint/2010/main" val="2794938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57150" indent="0">
              <a:lnSpc>
                <a:spcPts val="2400"/>
              </a:lnSpc>
              <a:spcBef>
                <a:spcPts val="1200"/>
              </a:spcBef>
              <a:buNone/>
            </a:pPr>
            <a:endParaRPr lang="en-US" dirty="0"/>
          </a:p>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2</a:t>
            </a:fld>
            <a:endParaRPr lang="en-US"/>
          </a:p>
        </p:txBody>
      </p:sp>
    </p:spTree>
    <p:extLst>
      <p:ext uri="{BB962C8B-B14F-4D97-AF65-F5344CB8AC3E}">
        <p14:creationId xmlns:p14="http://schemas.microsoft.com/office/powerpoint/2010/main" val="4286434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3</a:t>
            </a:fld>
            <a:endParaRPr lang="en-US"/>
          </a:p>
        </p:txBody>
      </p:sp>
    </p:spTree>
    <p:extLst>
      <p:ext uri="{BB962C8B-B14F-4D97-AF65-F5344CB8AC3E}">
        <p14:creationId xmlns:p14="http://schemas.microsoft.com/office/powerpoint/2010/main" val="2832887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4</a:t>
            </a:fld>
            <a:endParaRPr lang="en-US"/>
          </a:p>
        </p:txBody>
      </p:sp>
    </p:spTree>
    <p:extLst>
      <p:ext uri="{BB962C8B-B14F-4D97-AF65-F5344CB8AC3E}">
        <p14:creationId xmlns:p14="http://schemas.microsoft.com/office/powerpoint/2010/main" val="856574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5</a:t>
            </a:fld>
            <a:endParaRPr lang="en-US"/>
          </a:p>
        </p:txBody>
      </p:sp>
    </p:spTree>
    <p:extLst>
      <p:ext uri="{BB962C8B-B14F-4D97-AF65-F5344CB8AC3E}">
        <p14:creationId xmlns:p14="http://schemas.microsoft.com/office/powerpoint/2010/main" val="1066346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7</a:t>
            </a:fld>
            <a:endParaRPr lang="en-US"/>
          </a:p>
        </p:txBody>
      </p:sp>
    </p:spTree>
    <p:extLst>
      <p:ext uri="{BB962C8B-B14F-4D97-AF65-F5344CB8AC3E}">
        <p14:creationId xmlns:p14="http://schemas.microsoft.com/office/powerpoint/2010/main" val="434975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9</a:t>
            </a:fld>
            <a:endParaRPr lang="en-US"/>
          </a:p>
        </p:txBody>
      </p:sp>
    </p:spTree>
    <p:extLst>
      <p:ext uri="{BB962C8B-B14F-4D97-AF65-F5344CB8AC3E}">
        <p14:creationId xmlns:p14="http://schemas.microsoft.com/office/powerpoint/2010/main" val="3056553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12</a:t>
            </a:fld>
            <a:endParaRPr lang="en-US"/>
          </a:p>
        </p:txBody>
      </p:sp>
    </p:spTree>
    <p:extLst>
      <p:ext uri="{BB962C8B-B14F-4D97-AF65-F5344CB8AC3E}">
        <p14:creationId xmlns:p14="http://schemas.microsoft.com/office/powerpoint/2010/main" val="1886333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3848B9D-1A80-414C-B769-2E338A5DCC1F}" type="slidenum">
              <a:rPr lang="en-US" smtClean="0"/>
              <a:t>13</a:t>
            </a:fld>
            <a:endParaRPr lang="en-US"/>
          </a:p>
        </p:txBody>
      </p:sp>
    </p:spTree>
    <p:extLst>
      <p:ext uri="{BB962C8B-B14F-4D97-AF65-F5344CB8AC3E}">
        <p14:creationId xmlns:p14="http://schemas.microsoft.com/office/powerpoint/2010/main" val="8747733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2">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B77B324D-AF99-240D-8BAF-89AA8CD115A1}"/>
              </a:ext>
            </a:extLst>
          </p:cNvPr>
          <p:cNvSpPr txBox="1">
            <a:spLocks noGrp="1"/>
          </p:cNvSpPr>
          <p:nvPr>
            <p:ph type="title"/>
          </p:nvPr>
        </p:nvSpPr>
        <p:spPr>
          <a:xfrm>
            <a:off x="617457" y="2747817"/>
            <a:ext cx="5478545" cy="2263780"/>
          </a:xfrm>
        </p:spPr>
        <p:txBody>
          <a:bodyPr>
            <a:normAutofit/>
          </a:bodyPr>
          <a:lstStyle>
            <a:lvl1pPr>
              <a:lnSpc>
                <a:spcPct val="80000"/>
              </a:lnSpc>
              <a:defRPr sz="6100">
                <a:solidFill>
                  <a:srgbClr val="0056BD"/>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BBC767D7-097B-94C3-44FC-E682268661BB}"/>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4" descr="U.S. Centers for Disease Control and Prevention">
            <a:extLst>
              <a:ext uri="{FF2B5EF4-FFF2-40B4-BE49-F238E27FC236}">
                <a16:creationId xmlns:a16="http://schemas.microsoft.com/office/drawing/2014/main" id="{09099097-2E2E-56B9-FEED-DDDD8B2B5CBD}"/>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1B1B6FEC-98CB-50B1-CC19-381C1E428BAC}"/>
              </a:ext>
            </a:extLst>
          </p:cNvPr>
          <p:cNvSpPr txBox="1">
            <a:spLocks noGrp="1"/>
          </p:cNvSpPr>
          <p:nvPr>
            <p:ph type="body" idx="4294967295"/>
          </p:nvPr>
        </p:nvSpPr>
        <p:spPr>
          <a:xfrm>
            <a:off x="617457" y="2220693"/>
            <a:ext cx="5478545" cy="277776"/>
          </a:xfrm>
        </p:spPr>
        <p:txBody>
          <a:bodyPr/>
          <a:lstStyle>
            <a:lvl1pPr marL="0" indent="0">
              <a:lnSpc>
                <a:spcPct val="100000"/>
              </a:lnSpc>
              <a:buNone/>
              <a:defRPr sz="2000">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700E408B-417E-9D23-CE8E-374C746101D6}"/>
              </a:ext>
            </a:extLst>
          </p:cNvPr>
          <p:cNvSpPr txBox="1">
            <a:spLocks noGrp="1"/>
          </p:cNvSpPr>
          <p:nvPr>
            <p:ph type="body" idx="4294967295"/>
          </p:nvPr>
        </p:nvSpPr>
        <p:spPr>
          <a:xfrm>
            <a:off x="1793970" y="5199058"/>
            <a:ext cx="4033464" cy="273195"/>
          </a:xfrm>
        </p:spPr>
        <p:txBody>
          <a:bodyPr/>
          <a:lstStyle>
            <a:lvl1pPr marL="0" indent="0">
              <a:buNone/>
              <a:defRPr sz="2000">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A3018800-C4F7-3C89-9994-83CCC04A785E}"/>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ea typeface="Roboto Medium" pitchFamily="2"/>
              </a:defRPr>
            </a:lvl1pPr>
            <a:lvl2pPr marL="0" indent="0">
              <a:lnSpc>
                <a:spcPct val="100000"/>
              </a:lnSpc>
              <a:spcBef>
                <a:spcPts val="0"/>
              </a:spcBef>
              <a:buNone/>
              <a:defRPr sz="1600" i="1">
                <a:ea typeface="Roboto Medium" pitchFamily="2"/>
              </a:defRPr>
            </a:lvl2pPr>
            <a:lvl3pPr marL="0" lvl="0" indent="0">
              <a:lnSpc>
                <a:spcPct val="100000"/>
              </a:lnSpc>
              <a:spcBef>
                <a:spcPts val="0"/>
              </a:spcBef>
              <a:buNone/>
              <a:defRPr sz="1600" i="1">
                <a:ea typeface="Roboto Medium" pitchFamily="2"/>
              </a:defRPr>
            </a:lvl3pPr>
            <a:lvl4pPr marL="0" lvl="0" indent="0">
              <a:lnSpc>
                <a:spcPct val="100000"/>
              </a:lnSpc>
              <a:spcBef>
                <a:spcPts val="0"/>
              </a:spcBef>
              <a:buNone/>
              <a:defRPr sz="1600" i="1">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C35EE638-A7E3-0A17-FA72-066A21B5BB24}"/>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8">
            <a:extLst>
              <a:ext uri="{FF2B5EF4-FFF2-40B4-BE49-F238E27FC236}">
                <a16:creationId xmlns:a16="http://schemas.microsoft.com/office/drawing/2014/main" id="{4641E7E9-1423-6D80-4DAE-C26047935B7D}"/>
              </a:ext>
            </a:extLst>
          </p:cNvPr>
          <p:cNvSpPr txBox="1">
            <a:spLocks noGrp="1"/>
          </p:cNvSpPr>
          <p:nvPr>
            <p:ph type="pic" idx="4294967295"/>
          </p:nvPr>
        </p:nvSpPr>
        <p:spPr>
          <a:xfrm>
            <a:off x="6367342" y="198781"/>
            <a:ext cx="5824654" cy="5958477"/>
          </a:xfrm>
          <a:blipFill>
            <a:blip r:embed="rId3"/>
            <a:tile/>
          </a:blipFill>
        </p:spPr>
        <p:txBody>
          <a:bodyPr/>
          <a:lstStyle>
            <a:lvl1pPr>
              <a:defRPr/>
            </a:lvl1pPr>
          </a:lstStyle>
          <a:p>
            <a:pPr lvl="0"/>
            <a:r>
              <a:rPr lang="en-US"/>
              <a:t>Click icon to add picture</a:t>
            </a:r>
          </a:p>
        </p:txBody>
      </p:sp>
      <p:sp>
        <p:nvSpPr>
          <p:cNvPr id="10" name="Rectangle 2">
            <a:extLst>
              <a:ext uri="{FF2B5EF4-FFF2-40B4-BE49-F238E27FC236}">
                <a16:creationId xmlns:a16="http://schemas.microsoft.com/office/drawing/2014/main" id="{8A1704C9-2C75-C174-90F9-3C3A6F6231A7}"/>
              </a:ext>
              <a:ext uri="{C183D7F6-B498-43B3-948B-1728B52AA6E4}">
                <adec:decorative xmlns:adec="http://schemas.microsoft.com/office/drawing/2017/decorative" val="1"/>
              </a:ext>
            </a:extLst>
          </p:cNvPr>
          <p:cNvSpPr/>
          <p:nvPr/>
        </p:nvSpPr>
        <p:spPr>
          <a:xfrm>
            <a:off x="0" y="0"/>
            <a:ext cx="12191996" cy="198781"/>
          </a:xfrm>
          <a:prstGeom prst="rect">
            <a:avLst/>
          </a:prstGeom>
          <a:gradFill>
            <a:gsLst>
              <a:gs pos="0">
                <a:srgbClr val="FFB24D"/>
              </a:gs>
              <a:gs pos="100000">
                <a:srgbClr val="FB7E38"/>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11" name="Rectangle 14">
            <a:extLst>
              <a:ext uri="{FF2B5EF4-FFF2-40B4-BE49-F238E27FC236}">
                <a16:creationId xmlns:a16="http://schemas.microsoft.com/office/drawing/2014/main" id="{C4CB0195-934C-D69E-1B27-E56CE6BF2240}"/>
              </a:ext>
              <a:ext uri="{C183D7F6-B498-43B3-948B-1728B52AA6E4}">
                <adec:decorative xmlns:adec="http://schemas.microsoft.com/office/drawing/2017/decorative" val="1"/>
              </a:ext>
            </a:extLst>
          </p:cNvPr>
          <p:cNvSpPr/>
          <p:nvPr/>
        </p:nvSpPr>
        <p:spPr>
          <a:xfrm>
            <a:off x="0" y="0"/>
            <a:ext cx="12191996" cy="198781"/>
          </a:xfrm>
          <a:prstGeom prst="rect">
            <a:avLst/>
          </a:prstGeom>
          <a:gradFill>
            <a:gsLst>
              <a:gs pos="0">
                <a:srgbClr val="FFB24D"/>
              </a:gs>
              <a:gs pos="100000">
                <a:srgbClr val="FB7E38"/>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Tree>
    <p:extLst>
      <p:ext uri="{BB962C8B-B14F-4D97-AF65-F5344CB8AC3E}">
        <p14:creationId xmlns:p14="http://schemas.microsoft.com/office/powerpoint/2010/main" val="3920658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_Long_Blue">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8309F2A2-A690-4F96-D593-2C2A656290EA}"/>
              </a:ext>
              <a:ext uri="{C183D7F6-B498-43B3-948B-1728B52AA6E4}">
                <adec:decorative xmlns:adec="http://schemas.microsoft.com/office/drawing/2017/decorative" val="1"/>
              </a:ext>
            </a:extLst>
          </p:cNvPr>
          <p:cNvSpPr/>
          <p:nvPr/>
        </p:nvSpPr>
        <p:spPr>
          <a:xfrm rot="5400013">
            <a:off x="2667008" y="-2667008"/>
            <a:ext cx="6858000" cy="12191996"/>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ound Same Side Corner Rectangle 1">
            <a:extLst>
              <a:ext uri="{FF2B5EF4-FFF2-40B4-BE49-F238E27FC236}">
                <a16:creationId xmlns:a16="http://schemas.microsoft.com/office/drawing/2014/main" id="{140ED6B5-3068-E7DC-DB89-803087CEE631}"/>
              </a:ext>
              <a:ext uri="{C183D7F6-B498-43B3-948B-1728B52AA6E4}">
                <adec:decorative xmlns:adec="http://schemas.microsoft.com/office/drawing/2017/decorative" val="1"/>
              </a:ext>
            </a:extLst>
          </p:cNvPr>
          <p:cNvSpPr/>
          <p:nvPr/>
        </p:nvSpPr>
        <p:spPr>
          <a:xfrm rot="16200004">
            <a:off x="5153640" y="-555261"/>
            <a:ext cx="6099048" cy="7977664"/>
          </a:xfrm>
          <a:custGeom>
            <a:avLst>
              <a:gd name="f9" fmla="val 4233"/>
              <a:gd name="f10" fmla="val 0"/>
            </a:avLst>
            <a:gdLst>
              <a:gd name="f2" fmla="val 10800000"/>
              <a:gd name="f3" fmla="val 5400000"/>
              <a:gd name="f4" fmla="val 16200000"/>
              <a:gd name="f5" fmla="val w"/>
              <a:gd name="f6" fmla="val h"/>
              <a:gd name="f7" fmla="val ss"/>
              <a:gd name="f8" fmla="val 0"/>
              <a:gd name="f9" fmla="val 4233"/>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A22920C9-3D4E-91DF-7353-A3F0D595CA6C}"/>
              </a:ext>
            </a:extLst>
          </p:cNvPr>
          <p:cNvSpPr txBox="1">
            <a:spLocks noGrp="1"/>
          </p:cNvSpPr>
          <p:nvPr>
            <p:ph type="title"/>
          </p:nvPr>
        </p:nvSpPr>
        <p:spPr>
          <a:xfrm>
            <a:off x="637245" y="1467932"/>
            <a:ext cx="3004947" cy="994144"/>
          </a:xfrm>
        </p:spPr>
        <p:txBody>
          <a:bodyPr/>
          <a:lstStyle>
            <a:lvl1pPr>
              <a:lnSpc>
                <a:spcPct val="100000"/>
              </a:lnSpc>
              <a:defRPr>
                <a:solidFill>
                  <a:srgbClr val="FFFFFF"/>
                </a:solidFill>
              </a:defRPr>
            </a:lvl1pPr>
          </a:lstStyle>
          <a:p>
            <a:pPr lvl="0"/>
            <a:r>
              <a:rPr lang="en-US"/>
              <a:t>Title Goes Here (can be long or short)</a:t>
            </a:r>
          </a:p>
        </p:txBody>
      </p:sp>
      <p:sp>
        <p:nvSpPr>
          <p:cNvPr id="5" name="Text Placeholder 9">
            <a:extLst>
              <a:ext uri="{FF2B5EF4-FFF2-40B4-BE49-F238E27FC236}">
                <a16:creationId xmlns:a16="http://schemas.microsoft.com/office/drawing/2014/main" id="{5A897FC8-C3F0-679F-1CFF-472C0B554537}"/>
              </a:ext>
            </a:extLst>
          </p:cNvPr>
          <p:cNvSpPr txBox="1">
            <a:spLocks noGrp="1"/>
          </p:cNvSpPr>
          <p:nvPr>
            <p:ph type="body" idx="4294967295"/>
          </p:nvPr>
        </p:nvSpPr>
        <p:spPr>
          <a:xfrm>
            <a:off x="637245" y="1095158"/>
            <a:ext cx="3439927" cy="198982"/>
          </a:xfrm>
        </p:spPr>
        <p:txBody>
          <a:bodyPr/>
          <a:lstStyle>
            <a:lvl1pPr marL="0" indent="0">
              <a:lnSpc>
                <a:spcPct val="100000"/>
              </a:lnSpc>
              <a:buNone/>
              <a:defRPr sz="1400" b="1" cap="all" spc="200">
                <a:solidFill>
                  <a:srgbClr val="FCCF85"/>
                </a:solidFill>
                <a:latin typeface="Roboto Medium" pitchFamily="2"/>
                <a:ea typeface="Roboto Medium" pitchFamily="2"/>
              </a:defRPr>
            </a:lvl1pPr>
          </a:lstStyle>
          <a:p>
            <a:pPr lvl="0"/>
            <a:r>
              <a:rPr lang="en-US"/>
              <a:t>SUBHEAD GOES HERE</a:t>
            </a:r>
          </a:p>
        </p:txBody>
      </p:sp>
      <p:sp>
        <p:nvSpPr>
          <p:cNvPr id="6" name="Text Placeholder 3">
            <a:extLst>
              <a:ext uri="{FF2B5EF4-FFF2-40B4-BE49-F238E27FC236}">
                <a16:creationId xmlns:a16="http://schemas.microsoft.com/office/drawing/2014/main" id="{33B1D9C3-7EE3-8453-9237-B7642CAD55DA}"/>
              </a:ext>
            </a:extLst>
          </p:cNvPr>
          <p:cNvSpPr txBox="1">
            <a:spLocks noGrp="1"/>
          </p:cNvSpPr>
          <p:nvPr>
            <p:ph type="body" idx="4294967295"/>
          </p:nvPr>
        </p:nvSpPr>
        <p:spPr>
          <a:xfrm>
            <a:off x="4802127" y="1095158"/>
            <a:ext cx="6918825" cy="4711281"/>
          </a:xfrm>
        </p:spPr>
        <p:txBody>
          <a:bodyPr/>
          <a:lstStyle>
            <a:lvl1pPr>
              <a:lnSpc>
                <a:spcPts val="2400"/>
              </a:lnSpc>
              <a:spcBef>
                <a:spcPts val="1200"/>
              </a:spcBef>
              <a:defRPr/>
            </a:lvl1pPr>
            <a:lvl2pPr>
              <a:lnSpc>
                <a:spcPts val="2400"/>
              </a:lnSpc>
              <a:spcBef>
                <a:spcPts val="1200"/>
              </a:spcBef>
              <a:defRPr/>
            </a:lvl2pPr>
            <a:lvl3pPr marL="285750" lvl="0" indent="-285750">
              <a:lnSpc>
                <a:spcPts val="2400"/>
              </a:lnSpc>
              <a:spcBef>
                <a:spcPts val="1200"/>
              </a:spcBef>
              <a:buFont typeface="Arial" pitchFamily="34"/>
              <a:buChar char="•"/>
              <a:defRPr/>
            </a:lvl3pPr>
            <a:lvl4pPr marL="285750" lvl="0" indent="-285750">
              <a:lnSpc>
                <a:spcPts val="2400"/>
              </a:lnSpc>
              <a:spcBef>
                <a:spcPts val="1200"/>
              </a:spcBef>
              <a:buFont typeface="Arial" pitchFamily="34"/>
              <a:buChar char="•"/>
              <a:defRPr/>
            </a:lvl4pPr>
            <a:lvl5pPr marL="285750" lvl="0" indent="-285750">
              <a:lnSpc>
                <a:spcPts val="2400"/>
              </a:lnSpc>
              <a:spcBef>
                <a:spcPts val="1200"/>
              </a:spcBef>
              <a:buFont typeface="Arial" pitchFamily="34"/>
              <a:buChar char="•"/>
              <a:defRPr/>
            </a:lvl5pPr>
            <a:lvl6pPr marL="685800" lvl="1" indent="-228600">
              <a:spcBef>
                <a:spcPts val="500"/>
              </a:spcBef>
              <a:buFont typeface="Courier New" pitchFamily="49"/>
              <a:buChar char="o"/>
              <a:defRPr/>
            </a:lvl6pPr>
            <a:lvl7pPr marL="1143000" marR="0" lvl="2" fontAlgn="auto">
              <a:spcAft>
                <a:spcPts val="0"/>
              </a:spcAft>
              <a:buSzPct val="100000"/>
              <a:buFont typeface="Wingdings" pitchFamily="2"/>
              <a:buChar char="§"/>
              <a:tabLst/>
              <a:defRPr lang="en-US" b="0" i="0" u="none" strike="noStrike" cap="none" spc="0" baseline="0">
                <a:solidFill>
                  <a:srgbClr val="032659"/>
                </a:solidFill>
                <a:uFillTx/>
                <a:latin typeface="Nunito Sans Normal" pitchFamily="2"/>
                <a:cs typeface="Arial" pitchFamily="34"/>
              </a:defRPr>
            </a:lvl7pPr>
            <a:lvl8pPr marL="285750" marR="0" lvl="0" indent="-2857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as needed to best fit the length of your content. Be sure to center box in this space for the best aesthetics. </a:t>
            </a:r>
          </a:p>
          <a:p>
            <a:pPr lvl="0"/>
            <a:r>
              <a:rPr lang="en-US"/>
              <a:t>Keep content text to no smaller than 18pt. </a:t>
            </a:r>
          </a:p>
          <a:p>
            <a:pPr lvl="0"/>
            <a:r>
              <a:rPr lang="en-US"/>
              <a:t>Keep supporting text (captions) no smaller than 14pt.</a:t>
            </a:r>
          </a:p>
          <a:p>
            <a:pPr lvl="0"/>
            <a:r>
              <a:rPr lang="en-US"/>
              <a:t>You can also include bulleted or numbered lists.</a:t>
            </a:r>
          </a:p>
          <a:p>
            <a:pPr lvl="1"/>
            <a:r>
              <a:rPr lang="en-US"/>
              <a:t>Second level bullet</a:t>
            </a:r>
          </a:p>
          <a:p>
            <a:pPr lvl="2"/>
            <a:r>
              <a:rPr lang="en-US"/>
              <a:t>Third level bullet</a:t>
            </a:r>
          </a:p>
          <a:p>
            <a:pPr lvl="0"/>
            <a:r>
              <a:rPr lang="en-US"/>
              <a:t>Either way, you have plenty of room here to add in both long and short text.</a:t>
            </a:r>
          </a:p>
        </p:txBody>
      </p:sp>
    </p:spTree>
    <p:extLst>
      <p:ext uri="{BB962C8B-B14F-4D97-AF65-F5344CB8AC3E}">
        <p14:creationId xmlns:p14="http://schemas.microsoft.com/office/powerpoint/2010/main" val="12360650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_Long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7DC72BAF-4499-CB30-A835-681CE7952824}"/>
              </a:ext>
            </a:extLst>
          </p:cNvPr>
          <p:cNvSpPr txBox="1">
            <a:spLocks noGrp="1"/>
          </p:cNvSpPr>
          <p:nvPr>
            <p:ph type="title"/>
          </p:nvPr>
        </p:nvSpPr>
        <p:spPr>
          <a:xfrm>
            <a:off x="887507" y="943322"/>
            <a:ext cx="10416991" cy="811365"/>
          </a:xfrm>
        </p:spPr>
        <p:txBody>
          <a:bodyPr anchorCtr="1"/>
          <a:lstStyle>
            <a:lvl1pPr algn="ctr">
              <a:lnSpc>
                <a:spcPct val="100000"/>
              </a:lnSpc>
              <a:defRPr>
                <a:solidFill>
                  <a:srgbClr val="0056BD"/>
                </a:solidFill>
              </a:defRPr>
            </a:lvl1pPr>
          </a:lstStyle>
          <a:p>
            <a:pPr lvl="0"/>
            <a:r>
              <a:rPr lang="en-US"/>
              <a:t>Title Goes Here (can be short or long)</a:t>
            </a:r>
          </a:p>
        </p:txBody>
      </p:sp>
      <p:sp>
        <p:nvSpPr>
          <p:cNvPr id="3" name="Text Placeholder 9">
            <a:extLst>
              <a:ext uri="{FF2B5EF4-FFF2-40B4-BE49-F238E27FC236}">
                <a16:creationId xmlns:a16="http://schemas.microsoft.com/office/drawing/2014/main" id="{F73B9684-CFE6-973C-73E0-E8C3BC61042C}"/>
              </a:ext>
            </a:extLst>
          </p:cNvPr>
          <p:cNvSpPr txBox="1">
            <a:spLocks noGrp="1"/>
          </p:cNvSpPr>
          <p:nvPr>
            <p:ph type="body" idx="4294967295"/>
          </p:nvPr>
        </p:nvSpPr>
        <p:spPr>
          <a:xfrm>
            <a:off x="774405" y="530397"/>
            <a:ext cx="10655594" cy="198982"/>
          </a:xfrm>
        </p:spPr>
        <p:txBody>
          <a:bodyPr anchorCtr="1"/>
          <a:lstStyle>
            <a:lvl1pPr marL="0" indent="0" algn="ctr">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4" name="Text Placeholder 5">
            <a:extLst>
              <a:ext uri="{FF2B5EF4-FFF2-40B4-BE49-F238E27FC236}">
                <a16:creationId xmlns:a16="http://schemas.microsoft.com/office/drawing/2014/main" id="{40E35045-E3BF-EE33-009C-D3258F3B8C27}"/>
              </a:ext>
            </a:extLst>
          </p:cNvPr>
          <p:cNvSpPr txBox="1">
            <a:spLocks noGrp="1"/>
          </p:cNvSpPr>
          <p:nvPr>
            <p:ph type="body" idx="4294967295"/>
          </p:nvPr>
        </p:nvSpPr>
        <p:spPr>
          <a:xfrm>
            <a:off x="887507" y="1983589"/>
            <a:ext cx="10416991" cy="4285189"/>
          </a:xfrm>
        </p:spPr>
        <p:txBody>
          <a:bodyPr/>
          <a:lstStyle>
            <a:lvl1pPr marL="342900" indent="-342900">
              <a:defRPr/>
            </a:lvl1pPr>
            <a:lvl2pPr marL="342900" indent="-342900">
              <a:defRPr/>
            </a:lvl2pPr>
            <a:lvl3pPr marL="342900" lvl="0" indent="-342900">
              <a:spcBef>
                <a:spcPts val="1000"/>
              </a:spcBef>
              <a:buFont typeface="Arial" pitchFamily="34"/>
              <a:buChar char="•"/>
              <a:defRPr/>
            </a:lvl3pPr>
            <a:lvl4pPr marL="342900" lvl="0" indent="-342900">
              <a:spcBef>
                <a:spcPts val="1000"/>
              </a:spcBef>
              <a:buFont typeface="Arial" pitchFamily="34"/>
              <a:buChar char="•"/>
              <a:defRPr/>
            </a:lvl4pPr>
            <a:lvl5pPr marL="342900" lvl="0" indent="-342900">
              <a:spcBef>
                <a:spcPts val="1000"/>
              </a:spcBef>
              <a:buFont typeface="Arial" pitchFamily="34"/>
              <a:buChar char="•"/>
              <a:defRPr/>
            </a:lvl5pPr>
            <a:lvl6pPr marL="800100" lvl="1" indent="-342900">
              <a:spcBef>
                <a:spcPts val="500"/>
              </a:spcBef>
              <a:buFont typeface="Courier New" pitchFamily="49"/>
              <a:buChar char="o"/>
              <a:defRPr/>
            </a:lvl6pPr>
            <a:lvl7pPr marL="1257300" marR="0" lvl="2" indent="-342900" fontAlgn="auto">
              <a:spcAft>
                <a:spcPts val="0"/>
              </a:spcAft>
              <a:buSzPct val="100000"/>
              <a:buFont typeface="Wingdings" pitchFamily="2"/>
              <a:buChar char="§"/>
              <a:tabLst/>
              <a:defRPr lang="en-US" b="0" i="0" u="none" strike="noStrike" cap="none" spc="0" baseline="0">
                <a:solidFill>
                  <a:srgbClr val="032659"/>
                </a:solidFill>
                <a:uFillTx/>
                <a:latin typeface="Nunito Sans Normal" pitchFamily="2"/>
                <a:cs typeface="Arial" pitchFamily="34"/>
              </a:defRPr>
            </a:lvl7pPr>
            <a:lvl8pPr marL="1714500" marR="0" lvl="3" indent="-342900" fontAlgn="auto">
              <a:spcAft>
                <a:spcPts val="0"/>
              </a:spcAft>
              <a:buSzPct val="100000"/>
              <a:buChar char="›"/>
              <a:tabLst/>
              <a:defRPr lang="en-US" b="0" i="0" u="none" strike="noStrike" cap="none" spc="0" baseline="0">
                <a:solidFill>
                  <a:srgbClr val="032659"/>
                </a:solidFill>
                <a:uFillTx/>
                <a:latin typeface="Nunito Sans Normal" pitchFamily="2"/>
                <a:cs typeface="Arial" pitchFamily="34"/>
              </a:defRPr>
            </a:lvl8pPr>
            <a:lvl9pPr marL="342900" marR="0" lvl="0" indent="-342900" fontAlgn="auto">
              <a:spcBef>
                <a:spcPts val="10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9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as needed to best fit the length of your content. Be sure to center the content in this space for the best aesthetics. </a:t>
            </a:r>
          </a:p>
          <a:p>
            <a:pPr lvl="0"/>
            <a:r>
              <a:rPr lang="en-US"/>
              <a:t>Keep content text to no smaller than 18pt. </a:t>
            </a:r>
          </a:p>
          <a:p>
            <a:pPr lvl="0"/>
            <a:r>
              <a:rPr lang="en-US"/>
              <a:t>Keep supporting text (captions) no smaller than 14pt.</a:t>
            </a:r>
          </a:p>
          <a:p>
            <a:pPr lvl="0"/>
            <a:r>
              <a:rPr lang="en-US"/>
              <a:t>You can also include bulleted or numbered lists.</a:t>
            </a:r>
          </a:p>
          <a:p>
            <a:pPr lvl="1"/>
            <a:r>
              <a:rPr lang="en-US"/>
              <a:t>Second level bullet</a:t>
            </a:r>
          </a:p>
          <a:p>
            <a:pPr lvl="2"/>
            <a:r>
              <a:rPr lang="en-US"/>
              <a:t>Third level bullet</a:t>
            </a:r>
          </a:p>
          <a:p>
            <a:pPr lvl="3"/>
            <a:r>
              <a:rPr lang="en-US"/>
              <a:t>Fourth level bullet</a:t>
            </a:r>
          </a:p>
          <a:p>
            <a:pPr lvl="0"/>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35492068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al_Photo_Lef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E17689ED-63FD-7937-0975-1F9335FE0B2D}"/>
              </a:ext>
              <a:ext uri="{C183D7F6-B498-43B3-948B-1728B52AA6E4}">
                <adec:decorative xmlns:adec="http://schemas.microsoft.com/office/drawing/2017/decorative" val="1"/>
              </a:ext>
            </a:extLst>
          </p:cNvPr>
          <p:cNvSpPr/>
          <p:nvPr/>
        </p:nvSpPr>
        <p:spPr>
          <a:xfrm rot="16200004">
            <a:off x="-1927304"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B1C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A9632418-32A7-65F6-5778-180F397C0DEC}"/>
              </a:ext>
            </a:extLst>
          </p:cNvPr>
          <p:cNvSpPr txBox="1">
            <a:spLocks noGrp="1"/>
          </p:cNvSpPr>
          <p:nvPr>
            <p:ph type="title"/>
          </p:nvPr>
        </p:nvSpPr>
        <p:spPr>
          <a:xfrm>
            <a:off x="5999488" y="1316379"/>
            <a:ext cx="5304004"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FA368D10-9C3F-D017-C379-7323F925F4A9}"/>
              </a:ext>
            </a:extLst>
          </p:cNvPr>
          <p:cNvSpPr txBox="1">
            <a:spLocks noGrp="1"/>
          </p:cNvSpPr>
          <p:nvPr>
            <p:ph type="body" idx="4294967295"/>
          </p:nvPr>
        </p:nvSpPr>
        <p:spPr>
          <a:xfrm>
            <a:off x="5999488" y="943605"/>
            <a:ext cx="5304004" cy="198982"/>
          </a:xfrm>
        </p:spPr>
        <p:txBody>
          <a:bodyPr/>
          <a:lstStyle>
            <a:lvl1pPr marL="0" indent="0">
              <a:lnSpc>
                <a:spcPct val="100000"/>
              </a:lnSpc>
              <a:buNone/>
              <a:defRPr sz="1400" b="1"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5078F4EB-A51C-95A1-53C2-471A2CDB7920}"/>
              </a:ext>
            </a:extLst>
          </p:cNvPr>
          <p:cNvSpPr txBox="1">
            <a:spLocks noGrp="1"/>
          </p:cNvSpPr>
          <p:nvPr>
            <p:ph type="body" idx="4294967295"/>
          </p:nvPr>
        </p:nvSpPr>
        <p:spPr>
          <a:xfrm>
            <a:off x="5999488" y="2227505"/>
            <a:ext cx="5304004" cy="3932368"/>
          </a:xfrm>
        </p:spPr>
        <p:txBody>
          <a:bodyPr/>
          <a:lstStyle>
            <a:lvl1pPr marL="342900">
              <a:lnSpc>
                <a:spcPts val="2400"/>
              </a:lnSpc>
              <a:spcBef>
                <a:spcPts val="1200"/>
              </a:spcBef>
              <a:defRPr/>
            </a:lvl1pPr>
            <a:lvl2pPr marL="342900">
              <a:lnSpc>
                <a:spcPts val="2400"/>
              </a:lnSpc>
              <a:spcBef>
                <a:spcPts val="1200"/>
              </a:spcBef>
              <a:defRPr/>
            </a:lvl2pPr>
            <a:lvl3pPr marL="342900" lvl="0" indent="-2857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vl7pPr marL="685800" marR="0" lvl="1" fontAlgn="auto">
              <a:spcAft>
                <a:spcPts val="0"/>
              </a:spcAft>
              <a:buSzPct val="100000"/>
              <a:buFont typeface="Courier New" pitchFamily="49"/>
              <a:buChar char="o"/>
              <a:tabLst/>
              <a:defRPr lang="en-US" b="0" i="0" u="none" strike="noStrike" cap="none" spc="0" baseline="0">
                <a:solidFill>
                  <a:srgbClr val="032659"/>
                </a:solidFill>
                <a:uFillTx/>
                <a:latin typeface="Nunito Sans Normal" pitchFamily="2"/>
                <a:cs typeface="Arial" pitchFamily="34"/>
              </a:defRPr>
            </a:lvl7pPr>
            <a:lvl8pPr marL="342900" marR="0" lvl="0" indent="-2857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6" name="Picture Placeholder 35" descr="Image Placeholder.">
            <a:extLst>
              <a:ext uri="{FF2B5EF4-FFF2-40B4-BE49-F238E27FC236}">
                <a16:creationId xmlns:a16="http://schemas.microsoft.com/office/drawing/2014/main" id="{1C0C44A1-8FEF-A101-21E2-2B553E3B0B3E}"/>
              </a:ext>
            </a:extLst>
          </p:cNvPr>
          <p:cNvSpPr txBox="1">
            <a:spLocks noGrp="1"/>
          </p:cNvSpPr>
          <p:nvPr>
            <p:ph type="pic" idx="4294967295"/>
          </p:nvPr>
        </p:nvSpPr>
        <p:spPr>
          <a:xfrm>
            <a:off x="888513"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40272843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urple_Photo_Lef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8431CD6B-2119-F2E9-3749-CABBDFAA6537}"/>
              </a:ext>
              <a:ext uri="{C183D7F6-B498-43B3-948B-1728B52AA6E4}">
                <adec:decorative xmlns:adec="http://schemas.microsoft.com/office/drawing/2017/decorative" val="1"/>
              </a:ext>
            </a:extLst>
          </p:cNvPr>
          <p:cNvSpPr/>
          <p:nvPr/>
        </p:nvSpPr>
        <p:spPr>
          <a:xfrm rot="16200004">
            <a:off x="-1927304"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71206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C0C610EC-C144-1E4B-CB42-6C4BB1F515C6}"/>
              </a:ext>
            </a:extLst>
          </p:cNvPr>
          <p:cNvSpPr txBox="1">
            <a:spLocks noGrp="1"/>
          </p:cNvSpPr>
          <p:nvPr>
            <p:ph type="title"/>
          </p:nvPr>
        </p:nvSpPr>
        <p:spPr>
          <a:xfrm>
            <a:off x="5999488" y="1316379"/>
            <a:ext cx="5304004"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60DF1C37-9991-7BA9-AA38-8A6B9A6766B4}"/>
              </a:ext>
            </a:extLst>
          </p:cNvPr>
          <p:cNvSpPr txBox="1">
            <a:spLocks noGrp="1"/>
          </p:cNvSpPr>
          <p:nvPr>
            <p:ph type="body" idx="4294967295"/>
          </p:nvPr>
        </p:nvSpPr>
        <p:spPr>
          <a:xfrm>
            <a:off x="5999488" y="943605"/>
            <a:ext cx="5304004" cy="198982"/>
          </a:xfrm>
        </p:spPr>
        <p:txBody>
          <a:bodyPr/>
          <a:lstStyle>
            <a:lvl1pPr marL="0" indent="0">
              <a:lnSpc>
                <a:spcPct val="100000"/>
              </a:lnSpc>
              <a:buNone/>
              <a:defRPr sz="1400" b="1"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EFDFFC4D-9A85-781D-D286-F29B42F67B45}"/>
              </a:ext>
            </a:extLst>
          </p:cNvPr>
          <p:cNvSpPr txBox="1">
            <a:spLocks noGrp="1"/>
          </p:cNvSpPr>
          <p:nvPr>
            <p:ph type="body" idx="4294967295"/>
          </p:nvPr>
        </p:nvSpPr>
        <p:spPr>
          <a:xfrm>
            <a:off x="5999488" y="2227505"/>
            <a:ext cx="5304004" cy="3932368"/>
          </a:xfrm>
        </p:spPr>
        <p:txBody>
          <a:bodyPr/>
          <a:lstStyle>
            <a:lvl1pPr marL="342900">
              <a:lnSpc>
                <a:spcPts val="2400"/>
              </a:lnSpc>
              <a:spcBef>
                <a:spcPts val="1200"/>
              </a:spcBef>
              <a:defRPr/>
            </a:lvl1pPr>
            <a:lvl2pPr marL="342900">
              <a:lnSpc>
                <a:spcPts val="2400"/>
              </a:lnSpc>
              <a:spcBef>
                <a:spcPts val="1200"/>
              </a:spcBef>
              <a:defRPr/>
            </a:lvl2pPr>
            <a:lvl3pPr marL="342900" lvl="0" indent="-2857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vl7pPr marL="685800" marR="0" lvl="1" fontAlgn="auto">
              <a:spcAft>
                <a:spcPts val="0"/>
              </a:spcAft>
              <a:buSzPct val="100000"/>
              <a:buFont typeface="Courier New" pitchFamily="49"/>
              <a:buChar char="o"/>
              <a:tabLst/>
              <a:defRPr lang="en-US" b="0" i="0" u="none" strike="noStrike" cap="none" spc="0" baseline="0">
                <a:solidFill>
                  <a:srgbClr val="032659"/>
                </a:solidFill>
                <a:uFillTx/>
                <a:latin typeface="Nunito Sans Normal" pitchFamily="2"/>
                <a:cs typeface="Arial" pitchFamily="34"/>
              </a:defRPr>
            </a:lvl7pPr>
            <a:lvl8pPr marL="342900" marR="0" lvl="0" indent="-2857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6" name="Picture Placeholder 35" descr="Image Placeholder.">
            <a:extLst>
              <a:ext uri="{FF2B5EF4-FFF2-40B4-BE49-F238E27FC236}">
                <a16:creationId xmlns:a16="http://schemas.microsoft.com/office/drawing/2014/main" id="{BBE2EE15-074B-635B-A6FA-D4051821CA49}"/>
              </a:ext>
            </a:extLst>
          </p:cNvPr>
          <p:cNvSpPr txBox="1">
            <a:spLocks noGrp="1"/>
          </p:cNvSpPr>
          <p:nvPr>
            <p:ph type="pic" idx="4294967295"/>
          </p:nvPr>
        </p:nvSpPr>
        <p:spPr>
          <a:xfrm>
            <a:off x="888513"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290559199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ue_Photo_Righ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54C3C82E-B89A-9345-1E7D-CD8BFAAA7A29}"/>
              </a:ext>
              <a:ext uri="{C183D7F6-B498-43B3-948B-1728B52AA6E4}">
                <adec:decorative xmlns:adec="http://schemas.microsoft.com/office/drawing/2017/decorative" val="1"/>
              </a:ext>
            </a:extLst>
          </p:cNvPr>
          <p:cNvSpPr/>
          <p:nvPr/>
        </p:nvSpPr>
        <p:spPr>
          <a:xfrm rot="16200004">
            <a:off x="7261310"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F55D0124-B329-A7F0-AEA1-E684414B7AD4}"/>
              </a:ext>
            </a:extLst>
          </p:cNvPr>
          <p:cNvSpPr txBox="1">
            <a:spLocks noGrp="1"/>
          </p:cNvSpPr>
          <p:nvPr>
            <p:ph type="title"/>
          </p:nvPr>
        </p:nvSpPr>
        <p:spPr>
          <a:xfrm>
            <a:off x="774405" y="1741127"/>
            <a:ext cx="5418112"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CA0E95BA-9A6F-7B48-D861-79948865B791}"/>
              </a:ext>
            </a:extLst>
          </p:cNvPr>
          <p:cNvSpPr txBox="1">
            <a:spLocks noGrp="1"/>
          </p:cNvSpPr>
          <p:nvPr>
            <p:ph type="body" idx="4294967295"/>
          </p:nvPr>
        </p:nvSpPr>
        <p:spPr>
          <a:xfrm>
            <a:off x="774405" y="1368363"/>
            <a:ext cx="5418112"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B6045C4A-D05B-0A47-09A4-7180BF6FF9B1}"/>
              </a:ext>
            </a:extLst>
          </p:cNvPr>
          <p:cNvSpPr txBox="1">
            <a:spLocks noGrp="1"/>
          </p:cNvSpPr>
          <p:nvPr>
            <p:ph type="body" idx="4294967295"/>
          </p:nvPr>
        </p:nvSpPr>
        <p:spPr>
          <a:xfrm>
            <a:off x="774405" y="2652253"/>
            <a:ext cx="5418112" cy="2800697"/>
          </a:xfrm>
        </p:spPr>
        <p:txBody>
          <a:bodyPr/>
          <a:lstStyle>
            <a:lvl1pPr marL="171450" indent="-171450">
              <a:lnSpc>
                <a:spcPts val="2400"/>
              </a:lnSpc>
              <a:spcBef>
                <a:spcPts val="1200"/>
              </a:spcBef>
              <a:defRPr/>
            </a:lvl1pPr>
            <a:lvl2pPr marL="171450" indent="-171450">
              <a:lnSpc>
                <a:spcPts val="2400"/>
              </a:lnSpc>
              <a:spcBef>
                <a:spcPts val="1200"/>
              </a:spcBef>
              <a:defRPr/>
            </a:lvl2pPr>
            <a:lvl3pPr marL="171450" lvl="0" indent="-1714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6" name="Picture Placeholder 35" descr="Image Placeholder.">
            <a:extLst>
              <a:ext uri="{FF2B5EF4-FFF2-40B4-BE49-F238E27FC236}">
                <a16:creationId xmlns:a16="http://schemas.microsoft.com/office/drawing/2014/main" id="{776A6ADD-A39B-4F30-3FCA-70CC9125E404}"/>
              </a:ext>
            </a:extLst>
          </p:cNvPr>
          <p:cNvSpPr txBox="1">
            <a:spLocks noGrp="1"/>
          </p:cNvSpPr>
          <p:nvPr>
            <p:ph type="pic" idx="4294967295"/>
          </p:nvPr>
        </p:nvSpPr>
        <p:spPr>
          <a:xfrm>
            <a:off x="7081022"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41915337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lueG_Photo_Righ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35C71D11-1A83-3FEB-09FC-2A6B63A6B0C8}"/>
              </a:ext>
              <a:ext uri="{C183D7F6-B498-43B3-948B-1728B52AA6E4}">
                <adec:decorative xmlns:adec="http://schemas.microsoft.com/office/drawing/2017/decorative" val="1"/>
              </a:ext>
            </a:extLst>
          </p:cNvPr>
          <p:cNvSpPr/>
          <p:nvPr/>
        </p:nvSpPr>
        <p:spPr>
          <a:xfrm rot="16200004">
            <a:off x="7261310" y="1927294"/>
            <a:ext cx="6858000" cy="3003392"/>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gradFill>
            <a:gsLst>
              <a:gs pos="0">
                <a:srgbClr val="002D75"/>
              </a:gs>
              <a:gs pos="100000">
                <a:srgbClr val="0046AA"/>
              </a:gs>
            </a:gsLst>
            <a:lin ang="54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5FBD06FD-AF8B-E988-8F84-00238EB7F9FF}"/>
              </a:ext>
            </a:extLst>
          </p:cNvPr>
          <p:cNvSpPr txBox="1">
            <a:spLocks noGrp="1"/>
          </p:cNvSpPr>
          <p:nvPr>
            <p:ph type="title"/>
          </p:nvPr>
        </p:nvSpPr>
        <p:spPr>
          <a:xfrm>
            <a:off x="774405" y="1741127"/>
            <a:ext cx="5418112" cy="645228"/>
          </a:xfrm>
        </p:spPr>
        <p:txBody>
          <a:bodyPr/>
          <a:lstStyle>
            <a:lvl1pPr>
              <a:lnSpc>
                <a:spcPct val="100000"/>
              </a:lnSpc>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C033FFD9-3633-EEFD-FE48-42FE3D7C0BB9}"/>
              </a:ext>
            </a:extLst>
          </p:cNvPr>
          <p:cNvSpPr txBox="1">
            <a:spLocks noGrp="1"/>
          </p:cNvSpPr>
          <p:nvPr>
            <p:ph type="body" idx="4294967295"/>
          </p:nvPr>
        </p:nvSpPr>
        <p:spPr>
          <a:xfrm>
            <a:off x="774405" y="1368363"/>
            <a:ext cx="5418112"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7D153751-6631-339B-1FD8-98DB278377E7}"/>
              </a:ext>
            </a:extLst>
          </p:cNvPr>
          <p:cNvSpPr txBox="1">
            <a:spLocks noGrp="1"/>
          </p:cNvSpPr>
          <p:nvPr>
            <p:ph type="body" idx="4294967295"/>
          </p:nvPr>
        </p:nvSpPr>
        <p:spPr>
          <a:xfrm>
            <a:off x="774405" y="2652253"/>
            <a:ext cx="5418112" cy="2800697"/>
          </a:xfrm>
        </p:spPr>
        <p:txBody>
          <a:bodyPr/>
          <a:lstStyle>
            <a:lvl1pPr marL="171450" indent="-171450">
              <a:lnSpc>
                <a:spcPts val="2400"/>
              </a:lnSpc>
              <a:spcBef>
                <a:spcPts val="1200"/>
              </a:spcBef>
              <a:defRPr/>
            </a:lvl1pPr>
            <a:lvl2pPr marL="171450" indent="-171450">
              <a:lnSpc>
                <a:spcPts val="2400"/>
              </a:lnSpc>
              <a:spcBef>
                <a:spcPts val="1200"/>
              </a:spcBef>
              <a:defRPr/>
            </a:lvl2pPr>
            <a:lvl3pPr marL="171450" lvl="0" indent="-1714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6" name="Picture Placeholder 35" descr="Image Placeholder.">
            <a:extLst>
              <a:ext uri="{FF2B5EF4-FFF2-40B4-BE49-F238E27FC236}">
                <a16:creationId xmlns:a16="http://schemas.microsoft.com/office/drawing/2014/main" id="{AE3D57E2-02E9-CEA3-2B03-BDA25AF30322}"/>
              </a:ext>
            </a:extLst>
          </p:cNvPr>
          <p:cNvSpPr txBox="1">
            <a:spLocks noGrp="1"/>
          </p:cNvSpPr>
          <p:nvPr>
            <p:ph type="pic" idx="4294967295"/>
          </p:nvPr>
        </p:nvSpPr>
        <p:spPr>
          <a:xfrm>
            <a:off x="7081022" y="698126"/>
            <a:ext cx="4222461" cy="5461747"/>
          </a:xfrm>
          <a:blipFill>
            <a:blip r:embed="rId2"/>
            <a:tile/>
          </a:blipFill>
        </p:spPr>
        <p:txBody>
          <a:bodyPr/>
          <a:lstStyle>
            <a:lvl1pPr>
              <a:defRPr/>
            </a:lvl1pPr>
          </a:lstStyle>
          <a:p>
            <a:pPr lvl="0"/>
            <a:endParaRPr lang="en-US"/>
          </a:p>
        </p:txBody>
      </p:sp>
    </p:spTree>
    <p:extLst>
      <p:ext uri="{BB962C8B-B14F-4D97-AF65-F5344CB8AC3E}">
        <p14:creationId xmlns:p14="http://schemas.microsoft.com/office/powerpoint/2010/main" val="40698707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2" name="Rectangle: Top Corners Rounded 8">
            <a:extLst>
              <a:ext uri="{FF2B5EF4-FFF2-40B4-BE49-F238E27FC236}">
                <a16:creationId xmlns:a16="http://schemas.microsoft.com/office/drawing/2014/main" id="{A06F69E5-B8B1-283F-9D91-8F0142D898AE}"/>
              </a:ext>
              <a:ext uri="{C183D7F6-B498-43B3-948B-1728B52AA6E4}">
                <adec:decorative xmlns:adec="http://schemas.microsoft.com/office/drawing/2017/decorative" val="1"/>
              </a:ext>
            </a:extLst>
          </p:cNvPr>
          <p:cNvSpPr/>
          <p:nvPr/>
        </p:nvSpPr>
        <p:spPr>
          <a:xfrm rot="16200004">
            <a:off x="7536329" y="969876"/>
            <a:ext cx="4373008" cy="4938345"/>
          </a:xfrm>
          <a:custGeom>
            <a:avLst>
              <a:gd name="f9" fmla="val 4732"/>
              <a:gd name="f10" fmla="val 0"/>
            </a:avLst>
            <a:gdLst>
              <a:gd name="f2" fmla="val 10800000"/>
              <a:gd name="f3" fmla="val 5400000"/>
              <a:gd name="f4" fmla="val 16200000"/>
              <a:gd name="f5" fmla="val w"/>
              <a:gd name="f6" fmla="val h"/>
              <a:gd name="f7" fmla="val ss"/>
              <a:gd name="f8" fmla="val 0"/>
              <a:gd name="f9" fmla="val 473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gradFill>
            <a:gsLst>
              <a:gs pos="0">
                <a:srgbClr val="0056BD"/>
              </a:gs>
              <a:gs pos="100000">
                <a:srgbClr val="032659"/>
              </a:gs>
            </a:gsLst>
            <a:lin ang="2700000"/>
          </a:gra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8892A6F4-F4DE-E874-6B52-06B95E19F2F8}"/>
              </a:ext>
            </a:extLst>
          </p:cNvPr>
          <p:cNvSpPr txBox="1">
            <a:spLocks noGrp="1"/>
          </p:cNvSpPr>
          <p:nvPr>
            <p:ph type="title"/>
          </p:nvPr>
        </p:nvSpPr>
        <p:spPr>
          <a:xfrm>
            <a:off x="8078970" y="2178823"/>
            <a:ext cx="3439927" cy="994144"/>
          </a:xfrm>
        </p:spPr>
        <p:txBody>
          <a:bodyPr/>
          <a:lstStyle>
            <a:lvl1pPr>
              <a:lnSpc>
                <a:spcPct val="100000"/>
              </a:lnSpc>
              <a:defRPr>
                <a:solidFill>
                  <a:srgbClr val="FFFFFF"/>
                </a:solidFill>
                <a:cs typeface="Poppins SemiBold" pitchFamily="2"/>
              </a:defRPr>
            </a:lvl1pPr>
          </a:lstStyle>
          <a:p>
            <a:pPr lvl="0"/>
            <a:r>
              <a:rPr lang="en-US"/>
              <a:t>Title Goes Here (Can Be Short or Long)</a:t>
            </a:r>
          </a:p>
        </p:txBody>
      </p:sp>
      <p:sp>
        <p:nvSpPr>
          <p:cNvPr id="4" name="Text Placeholder 9">
            <a:extLst>
              <a:ext uri="{FF2B5EF4-FFF2-40B4-BE49-F238E27FC236}">
                <a16:creationId xmlns:a16="http://schemas.microsoft.com/office/drawing/2014/main" id="{8C1E3EE6-BE75-6D75-2F65-20AE2EA30A38}"/>
              </a:ext>
            </a:extLst>
          </p:cNvPr>
          <p:cNvSpPr txBox="1">
            <a:spLocks noGrp="1"/>
          </p:cNvSpPr>
          <p:nvPr>
            <p:ph type="body" idx="4294967295"/>
          </p:nvPr>
        </p:nvSpPr>
        <p:spPr>
          <a:xfrm>
            <a:off x="8078970" y="1787761"/>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ED6ABEBD-1CAE-E66F-CD96-7C04F3427A31}"/>
              </a:ext>
            </a:extLst>
          </p:cNvPr>
          <p:cNvSpPr txBox="1">
            <a:spLocks noGrp="1"/>
          </p:cNvSpPr>
          <p:nvPr>
            <p:ph type="body" idx="4294967295"/>
          </p:nvPr>
        </p:nvSpPr>
        <p:spPr>
          <a:xfrm>
            <a:off x="8078970" y="3435638"/>
            <a:ext cx="3749039" cy="1929813"/>
          </a:xfrm>
        </p:spPr>
        <p:txBody>
          <a:bodyPr/>
          <a:lstStyle>
            <a:lvl1pPr>
              <a:lnSpc>
                <a:spcPct val="150000"/>
              </a:lnSpc>
              <a:spcBef>
                <a:spcPts val="1200"/>
              </a:spcBef>
              <a:defRPr>
                <a:solidFill>
                  <a:srgbClr val="FFFFFF"/>
                </a:solidFill>
              </a:defRPr>
            </a:lvl1pPr>
            <a:lvl2pPr>
              <a:lnSpc>
                <a:spcPct val="150000"/>
              </a:lnSpc>
              <a:spcBef>
                <a:spcPts val="1200"/>
              </a:spcBef>
              <a:defRPr>
                <a:solidFill>
                  <a:srgbClr val="FFFFFF"/>
                </a:solidFill>
              </a:defRPr>
            </a:lvl2pPr>
            <a:lvl3pPr>
              <a:defRPr>
                <a:solidFill>
                  <a:srgbClr val="FFFFFF"/>
                </a:solidFill>
              </a:defRPr>
            </a:lvl3pPr>
            <a:lvl4pPr>
              <a:defRPr>
                <a:solidFill>
                  <a:srgbClr val="FFFFFF"/>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6" name="Picture Placeholder 6">
            <a:extLst>
              <a:ext uri="{FF2B5EF4-FFF2-40B4-BE49-F238E27FC236}">
                <a16:creationId xmlns:a16="http://schemas.microsoft.com/office/drawing/2014/main" id="{6458BB39-EC98-E7DB-298B-7764C816882F}"/>
              </a:ext>
            </a:extLst>
          </p:cNvPr>
          <p:cNvSpPr txBox="1">
            <a:spLocks noGrp="1"/>
          </p:cNvSpPr>
          <p:nvPr>
            <p:ph type="pic" idx="4294967295"/>
          </p:nvPr>
        </p:nvSpPr>
        <p:spPr>
          <a:xfrm>
            <a:off x="0" y="0"/>
            <a:ext cx="6502398" cy="6858000"/>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190102581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hoto_Right">
    <p:spTree>
      <p:nvGrpSpPr>
        <p:cNvPr id="1" name=""/>
        <p:cNvGrpSpPr/>
        <p:nvPr/>
      </p:nvGrpSpPr>
      <p:grpSpPr>
        <a:xfrm>
          <a:off x="0" y="0"/>
          <a:ext cx="0" cy="0"/>
          <a:chOff x="0" y="0"/>
          <a:chExt cx="0" cy="0"/>
        </a:xfrm>
      </p:grpSpPr>
      <p:sp>
        <p:nvSpPr>
          <p:cNvPr id="2" name="Rectangle: Top Corners Rounded 11">
            <a:extLst>
              <a:ext uri="{FF2B5EF4-FFF2-40B4-BE49-F238E27FC236}">
                <a16:creationId xmlns:a16="http://schemas.microsoft.com/office/drawing/2014/main" id="{D3E8E129-1A42-E88C-E718-649B97E6BB96}"/>
              </a:ext>
              <a:ext uri="{C183D7F6-B498-43B3-948B-1728B52AA6E4}">
                <adec:decorative xmlns:adec="http://schemas.microsoft.com/office/drawing/2017/decorative" val="1"/>
              </a:ext>
            </a:extLst>
          </p:cNvPr>
          <p:cNvSpPr/>
          <p:nvPr/>
        </p:nvSpPr>
        <p:spPr>
          <a:xfrm rot="5399996" flipH="1">
            <a:off x="501127" y="784875"/>
            <a:ext cx="3936089" cy="4938345"/>
          </a:xfrm>
          <a:custGeom>
            <a:avLst>
              <a:gd name="f9" fmla="val 5471"/>
              <a:gd name="f10" fmla="val 0"/>
            </a:avLst>
            <a:gdLst>
              <a:gd name="f2" fmla="val 10800000"/>
              <a:gd name="f3" fmla="val 5400000"/>
              <a:gd name="f4" fmla="val 16200000"/>
              <a:gd name="f5" fmla="val w"/>
              <a:gd name="f6" fmla="val h"/>
              <a:gd name="f7" fmla="val ss"/>
              <a:gd name="f8" fmla="val 0"/>
              <a:gd name="f9" fmla="val 5471"/>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Picture Placeholder 12">
            <a:extLst>
              <a:ext uri="{FF2B5EF4-FFF2-40B4-BE49-F238E27FC236}">
                <a16:creationId xmlns:a16="http://schemas.microsoft.com/office/drawing/2014/main" id="{AF39FDD1-D045-166A-60E1-0D4132BE093F}"/>
              </a:ext>
            </a:extLst>
          </p:cNvPr>
          <p:cNvSpPr txBox="1">
            <a:spLocks noGrp="1"/>
          </p:cNvSpPr>
          <p:nvPr>
            <p:ph type="pic" idx="4294967295"/>
          </p:nvPr>
        </p:nvSpPr>
        <p:spPr>
          <a:xfrm>
            <a:off x="7243611" y="514340"/>
            <a:ext cx="4938345" cy="5829318"/>
          </a:xfrm>
          <a:blipFill>
            <a:blip r:embed="rId2"/>
            <a:tile/>
          </a:blipFill>
        </p:spPr>
        <p:txBody>
          <a:bodyPr/>
          <a:lstStyle>
            <a:lvl1pPr>
              <a:defRPr sz="1200"/>
            </a:lvl1pPr>
          </a:lstStyle>
          <a:p>
            <a:pPr lvl="0"/>
            <a:r>
              <a:rPr lang="en-US"/>
              <a:t>Click icon to add picture</a:t>
            </a:r>
          </a:p>
        </p:txBody>
      </p:sp>
      <p:sp>
        <p:nvSpPr>
          <p:cNvPr id="4" name="Rectangle: Rounded Corners 1">
            <a:extLst>
              <a:ext uri="{FF2B5EF4-FFF2-40B4-BE49-F238E27FC236}">
                <a16:creationId xmlns:a16="http://schemas.microsoft.com/office/drawing/2014/main" id="{B02E4FE4-BC61-0D3A-A0E3-AE9C7923D053}"/>
              </a:ext>
              <a:ext uri="{C183D7F6-B498-43B3-948B-1728B52AA6E4}">
                <adec:decorative xmlns:adec="http://schemas.microsoft.com/office/drawing/2017/decorative" val="1"/>
              </a:ext>
            </a:extLst>
          </p:cNvPr>
          <p:cNvSpPr/>
          <p:nvPr/>
        </p:nvSpPr>
        <p:spPr>
          <a:xfrm>
            <a:off x="5723513" y="783768"/>
            <a:ext cx="3568537" cy="5094515"/>
          </a:xfrm>
          <a:custGeom>
            <a:avLst>
              <a:gd name="f0" fmla="val 121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5" name="Title 7">
            <a:extLst>
              <a:ext uri="{FF2B5EF4-FFF2-40B4-BE49-F238E27FC236}">
                <a16:creationId xmlns:a16="http://schemas.microsoft.com/office/drawing/2014/main" id="{0A1C063B-AB8B-6A16-65FD-EDFC076BA765}"/>
              </a:ext>
            </a:extLst>
          </p:cNvPr>
          <p:cNvSpPr txBox="1">
            <a:spLocks noGrp="1"/>
          </p:cNvSpPr>
          <p:nvPr>
            <p:ph type="title"/>
          </p:nvPr>
        </p:nvSpPr>
        <p:spPr>
          <a:xfrm>
            <a:off x="774405" y="2008680"/>
            <a:ext cx="3439927" cy="994144"/>
          </a:xfrm>
        </p:spPr>
        <p:txBody>
          <a:bodyPr/>
          <a:lstStyle>
            <a:lvl1pPr>
              <a:lnSpc>
                <a:spcPct val="100000"/>
              </a:lnSpc>
              <a:defRPr>
                <a:solidFill>
                  <a:srgbClr val="FFFFFF"/>
                </a:solidFill>
                <a:cs typeface="Poppins SemiBold" pitchFamily="2"/>
              </a:defRPr>
            </a:lvl1pPr>
          </a:lstStyle>
          <a:p>
            <a:pPr lvl="0"/>
            <a:r>
              <a:rPr lang="en-US"/>
              <a:t>Title Goes Here (Can Be Short or Long)</a:t>
            </a:r>
          </a:p>
        </p:txBody>
      </p:sp>
      <p:sp>
        <p:nvSpPr>
          <p:cNvPr id="6" name="Text Placeholder 9">
            <a:extLst>
              <a:ext uri="{FF2B5EF4-FFF2-40B4-BE49-F238E27FC236}">
                <a16:creationId xmlns:a16="http://schemas.microsoft.com/office/drawing/2014/main" id="{E9B51998-6764-DAD7-0107-A09BB5DB1E93}"/>
              </a:ext>
            </a:extLst>
          </p:cNvPr>
          <p:cNvSpPr txBox="1">
            <a:spLocks noGrp="1"/>
          </p:cNvSpPr>
          <p:nvPr>
            <p:ph type="body" idx="4294967295"/>
          </p:nvPr>
        </p:nvSpPr>
        <p:spPr>
          <a:xfrm>
            <a:off x="774405" y="1626772"/>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7" name="Text Placeholder 11">
            <a:extLst>
              <a:ext uri="{FF2B5EF4-FFF2-40B4-BE49-F238E27FC236}">
                <a16:creationId xmlns:a16="http://schemas.microsoft.com/office/drawing/2014/main" id="{5B866572-8AEE-E7B8-162D-25FE33208EF1}"/>
              </a:ext>
            </a:extLst>
          </p:cNvPr>
          <p:cNvSpPr txBox="1">
            <a:spLocks noGrp="1"/>
          </p:cNvSpPr>
          <p:nvPr>
            <p:ph type="body" idx="4294967295"/>
          </p:nvPr>
        </p:nvSpPr>
        <p:spPr>
          <a:xfrm>
            <a:off x="774405" y="3265496"/>
            <a:ext cx="3852458" cy="1757604"/>
          </a:xfrm>
        </p:spPr>
        <p:txBody>
          <a:bodyPr/>
          <a:lstStyle>
            <a:lvl1pPr>
              <a:lnSpc>
                <a:spcPts val="2400"/>
              </a:lnSpc>
              <a:spcBef>
                <a:spcPts val="1200"/>
              </a:spcBef>
              <a:defRPr>
                <a:solidFill>
                  <a:srgbClr val="FFFFFF"/>
                </a:solidFill>
              </a:defRPr>
            </a:lvl1pPr>
            <a:lvl2pPr>
              <a:lnSpc>
                <a:spcPts val="2400"/>
              </a:lnSpc>
              <a:spcBef>
                <a:spcPts val="1200"/>
              </a:spcBef>
              <a:defRPr>
                <a:solidFill>
                  <a:srgbClr val="FFFFFF"/>
                </a:solidFill>
              </a:defRPr>
            </a:lvl2pPr>
            <a:lvl3pPr>
              <a:defRPr>
                <a:solidFill>
                  <a:srgbClr val="FFFFFF"/>
                </a:solidFill>
              </a:defRPr>
            </a:lvl3pPr>
            <a:lvl4pPr>
              <a:defRPr>
                <a:solidFill>
                  <a:srgbClr val="FFFFFF"/>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Tree>
    <p:extLst>
      <p:ext uri="{BB962C8B-B14F-4D97-AF65-F5344CB8AC3E}">
        <p14:creationId xmlns:p14="http://schemas.microsoft.com/office/powerpoint/2010/main" val="3832759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hoto_Blue">
    <p:bg>
      <p:bgPr>
        <a:solidFill>
          <a:srgbClr val="0056BD"/>
        </a:solidFill>
        <a:effectLst/>
      </p:bgPr>
    </p:bg>
    <p:spTree>
      <p:nvGrpSpPr>
        <p:cNvPr id="1" name=""/>
        <p:cNvGrpSpPr/>
        <p:nvPr/>
      </p:nvGrpSpPr>
      <p:grpSpPr>
        <a:xfrm>
          <a:off x="0" y="0"/>
          <a:ext cx="0" cy="0"/>
          <a:chOff x="0" y="0"/>
          <a:chExt cx="0" cy="0"/>
        </a:xfrm>
      </p:grpSpPr>
      <p:sp>
        <p:nvSpPr>
          <p:cNvPr id="2" name="Round Same Side Corner Rectangle 12">
            <a:extLst>
              <a:ext uri="{FF2B5EF4-FFF2-40B4-BE49-F238E27FC236}">
                <a16:creationId xmlns:a16="http://schemas.microsoft.com/office/drawing/2014/main" id="{3060FE93-CA5F-90D1-CA4A-5AC7BE8F76DB}"/>
              </a:ext>
              <a:ext uri="{C183D7F6-B498-43B3-948B-1728B52AA6E4}">
                <adec:decorative xmlns:adec="http://schemas.microsoft.com/office/drawing/2017/decorative" val="1"/>
              </a:ext>
            </a:extLst>
          </p:cNvPr>
          <p:cNvSpPr/>
          <p:nvPr/>
        </p:nvSpPr>
        <p:spPr>
          <a:xfrm rot="16200004">
            <a:off x="5946645" y="-116220"/>
            <a:ext cx="5486400" cy="7004303"/>
          </a:xfrm>
          <a:custGeom>
            <a:avLst>
              <a:gd name="f9" fmla="val 4233"/>
              <a:gd name="f10" fmla="val 0"/>
            </a:avLst>
            <a:gdLst>
              <a:gd name="f2" fmla="val 10800000"/>
              <a:gd name="f3" fmla="val 5400000"/>
              <a:gd name="f4" fmla="val 16200000"/>
              <a:gd name="f5" fmla="val w"/>
              <a:gd name="f6" fmla="val h"/>
              <a:gd name="f7" fmla="val ss"/>
              <a:gd name="f8" fmla="val 0"/>
              <a:gd name="f9" fmla="val 4233"/>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55C6FA8D-F96B-D09B-F53F-E05AC5E93612}"/>
              </a:ext>
            </a:extLst>
          </p:cNvPr>
          <p:cNvSpPr txBox="1">
            <a:spLocks noGrp="1"/>
          </p:cNvSpPr>
          <p:nvPr>
            <p:ph type="title"/>
          </p:nvPr>
        </p:nvSpPr>
        <p:spPr>
          <a:xfrm>
            <a:off x="774405" y="2190308"/>
            <a:ext cx="3439927" cy="994144"/>
          </a:xfrm>
        </p:spPr>
        <p:txBody>
          <a:bodyPr/>
          <a:lstStyle>
            <a:lvl1pPr>
              <a:lnSpc>
                <a:spcPct val="100000"/>
              </a:lnSpc>
              <a:defRPr>
                <a:solidFill>
                  <a:srgbClr val="FFFFFF"/>
                </a:solidFill>
              </a:defRPr>
            </a:lvl1pPr>
          </a:lstStyle>
          <a:p>
            <a:pPr lvl="0"/>
            <a:r>
              <a:rPr lang="en-US"/>
              <a:t>Title Goes Here (Can Be Short or Long), Even Three Lines</a:t>
            </a:r>
          </a:p>
        </p:txBody>
      </p:sp>
      <p:sp>
        <p:nvSpPr>
          <p:cNvPr id="4" name="Text Placeholder 9">
            <a:extLst>
              <a:ext uri="{FF2B5EF4-FFF2-40B4-BE49-F238E27FC236}">
                <a16:creationId xmlns:a16="http://schemas.microsoft.com/office/drawing/2014/main" id="{B8178200-61C3-C391-136C-47B3628A9C8B}"/>
              </a:ext>
            </a:extLst>
          </p:cNvPr>
          <p:cNvSpPr txBox="1">
            <a:spLocks noGrp="1"/>
          </p:cNvSpPr>
          <p:nvPr>
            <p:ph type="body" idx="4294967295"/>
          </p:nvPr>
        </p:nvSpPr>
        <p:spPr>
          <a:xfrm>
            <a:off x="774405" y="1817534"/>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EC93ECAA-9F4F-6392-5793-4080BA381DB4}"/>
              </a:ext>
            </a:extLst>
          </p:cNvPr>
          <p:cNvSpPr txBox="1">
            <a:spLocks noGrp="1"/>
          </p:cNvSpPr>
          <p:nvPr>
            <p:ph type="body" idx="4294967295"/>
          </p:nvPr>
        </p:nvSpPr>
        <p:spPr>
          <a:xfrm>
            <a:off x="774405" y="3447114"/>
            <a:ext cx="3439927" cy="2682008"/>
          </a:xfrm>
        </p:spPr>
        <p:txBody>
          <a:bodyPr/>
          <a:lstStyle>
            <a:lvl1pPr marL="0" indent="0">
              <a:lnSpc>
                <a:spcPts val="2400"/>
              </a:lnSpc>
              <a:spcBef>
                <a:spcPts val="1200"/>
              </a:spcBef>
              <a:buNone/>
              <a:defRPr>
                <a:solidFill>
                  <a:srgbClr val="FFFFFF"/>
                </a:solidFill>
              </a:defRPr>
            </a:lvl1pPr>
          </a:lstStyle>
          <a:p>
            <a:pPr lvl="0"/>
            <a:r>
              <a:rPr lang="en-US"/>
              <a:t>Place in your content here. When pasting in content, please use the “Use Destination Theme” or “Keep Text Only” options to ensure the text matches this template’s styles. </a:t>
            </a:r>
          </a:p>
        </p:txBody>
      </p:sp>
      <p:sp>
        <p:nvSpPr>
          <p:cNvPr id="6" name="Picture Placeholder 20">
            <a:extLst>
              <a:ext uri="{FF2B5EF4-FFF2-40B4-BE49-F238E27FC236}">
                <a16:creationId xmlns:a16="http://schemas.microsoft.com/office/drawing/2014/main" id="{AA5B7883-AE5A-3BA9-654E-DB1CD6720FB1}"/>
              </a:ext>
            </a:extLst>
          </p:cNvPr>
          <p:cNvSpPr txBox="1">
            <a:spLocks noGrp="1"/>
          </p:cNvSpPr>
          <p:nvPr>
            <p:ph type="pic" idx="4294967295"/>
          </p:nvPr>
        </p:nvSpPr>
        <p:spPr>
          <a:xfrm>
            <a:off x="5187692" y="650449"/>
            <a:ext cx="7004303" cy="5478682"/>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959524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Photos">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4EC846B1-CE61-9935-7F3D-3BC22A6A2D12}"/>
              </a:ext>
            </a:extLst>
          </p:cNvPr>
          <p:cNvSpPr txBox="1">
            <a:spLocks noGrp="1"/>
          </p:cNvSpPr>
          <p:nvPr>
            <p:ph type="title"/>
          </p:nvPr>
        </p:nvSpPr>
        <p:spPr>
          <a:xfrm>
            <a:off x="894520" y="1334347"/>
            <a:ext cx="3439927" cy="994144"/>
          </a:xfrm>
        </p:spPr>
        <p:txBody>
          <a:bodyPr/>
          <a:lstStyle>
            <a:lvl1pPr>
              <a:lnSpc>
                <a:spcPct val="100000"/>
              </a:lnSpc>
              <a:defRPr>
                <a:solidFill>
                  <a:srgbClr val="712061"/>
                </a:solidFill>
              </a:defRPr>
            </a:lvl1pPr>
          </a:lstStyle>
          <a:p>
            <a:pPr lvl="0"/>
            <a:r>
              <a:rPr lang="en-US"/>
              <a:t>Title Goes Here (Can Be Short or Long)</a:t>
            </a:r>
          </a:p>
        </p:txBody>
      </p:sp>
      <p:sp>
        <p:nvSpPr>
          <p:cNvPr id="3" name="Text Placeholder 9">
            <a:extLst>
              <a:ext uri="{FF2B5EF4-FFF2-40B4-BE49-F238E27FC236}">
                <a16:creationId xmlns:a16="http://schemas.microsoft.com/office/drawing/2014/main" id="{A4230369-2EFB-C97B-12D1-FFACE67D0C9E}"/>
              </a:ext>
            </a:extLst>
          </p:cNvPr>
          <p:cNvSpPr txBox="1">
            <a:spLocks noGrp="1"/>
          </p:cNvSpPr>
          <p:nvPr>
            <p:ph type="body" idx="4294967295"/>
          </p:nvPr>
        </p:nvSpPr>
        <p:spPr>
          <a:xfrm>
            <a:off x="894520" y="961573"/>
            <a:ext cx="3439927"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4300D172-361D-CB37-75AF-620CE0CD5EC4}"/>
              </a:ext>
            </a:extLst>
          </p:cNvPr>
          <p:cNvSpPr txBox="1">
            <a:spLocks noGrp="1"/>
          </p:cNvSpPr>
          <p:nvPr>
            <p:ph type="body" idx="4294967295"/>
          </p:nvPr>
        </p:nvSpPr>
        <p:spPr>
          <a:xfrm>
            <a:off x="894520" y="2591153"/>
            <a:ext cx="3439927" cy="3491234"/>
          </a:xfrm>
        </p:spPr>
        <p:txBody>
          <a:bodyPr/>
          <a:lstStyle>
            <a:lvl1pPr marL="0" indent="0">
              <a:lnSpc>
                <a:spcPts val="2400"/>
              </a:lnSpc>
              <a:spcBef>
                <a:spcPts val="1200"/>
              </a:spcBef>
              <a:buNone/>
              <a:defRPr>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E4ECD4D6-42B2-BA15-95BE-815254AD8D3A}"/>
              </a:ext>
            </a:extLst>
          </p:cNvPr>
          <p:cNvSpPr txBox="1">
            <a:spLocks noGrp="1"/>
          </p:cNvSpPr>
          <p:nvPr>
            <p:ph type="pic" idx="4294967295"/>
          </p:nvPr>
        </p:nvSpPr>
        <p:spPr>
          <a:xfrm>
            <a:off x="5211759" y="961573"/>
            <a:ext cx="2965444" cy="5120813"/>
          </a:xfrm>
          <a:blipFill>
            <a:blip r:embed="rId2"/>
            <a:tile/>
          </a:blipFill>
        </p:spPr>
        <p:txBody>
          <a:bodyPr/>
          <a:lstStyle>
            <a:lvl1pPr>
              <a:defRPr/>
            </a:lvl1pPr>
          </a:lstStyle>
          <a:p>
            <a:pPr lvl="0"/>
            <a:r>
              <a:rPr lang="en-US"/>
              <a:t>Click icon to add picture</a:t>
            </a:r>
          </a:p>
        </p:txBody>
      </p:sp>
      <p:sp>
        <p:nvSpPr>
          <p:cNvPr id="6" name="Picture Placeholder 12">
            <a:extLst>
              <a:ext uri="{FF2B5EF4-FFF2-40B4-BE49-F238E27FC236}">
                <a16:creationId xmlns:a16="http://schemas.microsoft.com/office/drawing/2014/main" id="{C2EA411B-1DD0-52DB-FFA5-4C44B3DC7CC2}"/>
              </a:ext>
            </a:extLst>
          </p:cNvPr>
          <p:cNvSpPr txBox="1">
            <a:spLocks noGrp="1"/>
          </p:cNvSpPr>
          <p:nvPr>
            <p:ph type="pic" idx="4294967295"/>
          </p:nvPr>
        </p:nvSpPr>
        <p:spPr>
          <a:xfrm>
            <a:off x="8408986" y="961573"/>
            <a:ext cx="2965444" cy="5120813"/>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1131730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3">
    <p:bg>
      <p:bgPr>
        <a:solidFill>
          <a:srgbClr val="712061"/>
        </a:solidFill>
        <a:effectLst/>
      </p:bgPr>
    </p:bg>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3C031E28-9E30-CD2C-88F5-0E468D9ADA8C}"/>
              </a:ext>
            </a:extLst>
          </p:cNvPr>
          <p:cNvSpPr txBox="1">
            <a:spLocks noGrp="1"/>
          </p:cNvSpPr>
          <p:nvPr>
            <p:ph type="title"/>
          </p:nvPr>
        </p:nvSpPr>
        <p:spPr>
          <a:xfrm>
            <a:off x="617457" y="2747817"/>
            <a:ext cx="4904969" cy="2263780"/>
          </a:xfrm>
        </p:spPr>
        <p:txBody>
          <a:bodyPr>
            <a:normAutofit/>
          </a:bodyPr>
          <a:lstStyle>
            <a:lvl1pPr>
              <a:lnSpc>
                <a:spcPct val="80000"/>
              </a:lnSpc>
              <a:defRPr sz="6100">
                <a:solidFill>
                  <a:srgbClr val="FFFFFF"/>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DAA59ADA-4058-D686-2DCF-044AE76A13C5}"/>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2" descr="U.S. Centers for Disease Control and Prevention">
            <a:extLst>
              <a:ext uri="{FF2B5EF4-FFF2-40B4-BE49-F238E27FC236}">
                <a16:creationId xmlns:a16="http://schemas.microsoft.com/office/drawing/2014/main" id="{6AFE856C-44B5-18B6-6F6A-A26B1629EDD3}"/>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3F6EFA4E-AB5B-1246-4833-37DC992A01DC}"/>
              </a:ext>
            </a:extLst>
          </p:cNvPr>
          <p:cNvSpPr txBox="1">
            <a:spLocks noGrp="1"/>
          </p:cNvSpPr>
          <p:nvPr>
            <p:ph type="body" idx="4294967295"/>
          </p:nvPr>
        </p:nvSpPr>
        <p:spPr>
          <a:xfrm>
            <a:off x="617457" y="2220693"/>
            <a:ext cx="4936388" cy="277776"/>
          </a:xfrm>
        </p:spPr>
        <p:txBody>
          <a:bodyPr/>
          <a:lstStyle>
            <a:lvl1pPr marL="0" indent="0">
              <a:lnSpc>
                <a:spcPct val="100000"/>
              </a:lnSpc>
              <a:buNone/>
              <a:defRPr sz="2000">
                <a:solidFill>
                  <a:srgbClr val="FFB24D"/>
                </a:solidFill>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95C4778A-E614-C656-1302-2C96293CBA45}"/>
              </a:ext>
            </a:extLst>
          </p:cNvPr>
          <p:cNvSpPr txBox="1">
            <a:spLocks noGrp="1"/>
          </p:cNvSpPr>
          <p:nvPr>
            <p:ph type="body" idx="4294967295"/>
          </p:nvPr>
        </p:nvSpPr>
        <p:spPr>
          <a:xfrm>
            <a:off x="1793970" y="5199058"/>
            <a:ext cx="4033464" cy="273195"/>
          </a:xfrm>
        </p:spPr>
        <p:txBody>
          <a:bodyPr/>
          <a:lstStyle>
            <a:lvl1pPr marL="0" indent="0">
              <a:buNone/>
              <a:defRPr sz="2000">
                <a:solidFill>
                  <a:srgbClr val="FFFFFF"/>
                </a:solidFill>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90AC5D39-D0D1-2015-204A-83F095D36BFE}"/>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solidFill>
                  <a:srgbClr val="FFFFFF"/>
                </a:solidFill>
                <a:ea typeface="Roboto Medium" pitchFamily="2"/>
              </a:defRPr>
            </a:lvl1pPr>
            <a:lvl2pPr marL="0" indent="0">
              <a:lnSpc>
                <a:spcPct val="100000"/>
              </a:lnSpc>
              <a:spcBef>
                <a:spcPts val="0"/>
              </a:spcBef>
              <a:buNone/>
              <a:defRPr sz="1600" i="1">
                <a:solidFill>
                  <a:srgbClr val="FFFFFF"/>
                </a:solidFill>
                <a:ea typeface="Roboto Medium" pitchFamily="2"/>
              </a:defRPr>
            </a:lvl2pPr>
            <a:lvl3pPr marL="0" lvl="0" indent="0">
              <a:lnSpc>
                <a:spcPct val="100000"/>
              </a:lnSpc>
              <a:spcBef>
                <a:spcPts val="0"/>
              </a:spcBef>
              <a:buNone/>
              <a:defRPr sz="1600" i="1">
                <a:solidFill>
                  <a:srgbClr val="FFFFFF"/>
                </a:solidFill>
                <a:ea typeface="Roboto Medium" pitchFamily="2"/>
              </a:defRPr>
            </a:lvl3pPr>
            <a:lvl4pPr marL="0" lvl="0" indent="0">
              <a:lnSpc>
                <a:spcPct val="100000"/>
              </a:lnSpc>
              <a:spcBef>
                <a:spcPts val="0"/>
              </a:spcBef>
              <a:buNone/>
              <a:defRPr sz="1600" i="1">
                <a:solidFill>
                  <a:srgbClr val="FFFFFF"/>
                </a:solidFill>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46E01C82-65CD-D89E-AAAA-287AC9FE3AFB}"/>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4">
            <a:extLst>
              <a:ext uri="{FF2B5EF4-FFF2-40B4-BE49-F238E27FC236}">
                <a16:creationId xmlns:a16="http://schemas.microsoft.com/office/drawing/2014/main" id="{712CA7AD-113C-6444-1395-0830B13F178D}"/>
              </a:ext>
            </a:extLst>
          </p:cNvPr>
          <p:cNvSpPr txBox="1">
            <a:spLocks noGrp="1"/>
          </p:cNvSpPr>
          <p:nvPr>
            <p:ph type="pic" idx="4294967295"/>
          </p:nvPr>
        </p:nvSpPr>
        <p:spPr>
          <a:xfrm>
            <a:off x="6367351" y="0"/>
            <a:ext cx="5824654" cy="6157258"/>
          </a:xfrm>
          <a:blipFill>
            <a:blip r:embed="rId3"/>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925770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Photos_Right">
    <p:spTree>
      <p:nvGrpSpPr>
        <p:cNvPr id="1" name=""/>
        <p:cNvGrpSpPr/>
        <p:nvPr/>
      </p:nvGrpSpPr>
      <p:grpSpPr>
        <a:xfrm>
          <a:off x="0" y="0"/>
          <a:ext cx="0" cy="0"/>
          <a:chOff x="0" y="0"/>
          <a:chExt cx="0" cy="0"/>
        </a:xfrm>
      </p:grpSpPr>
      <p:sp>
        <p:nvSpPr>
          <p:cNvPr id="2" name="Rectangle: Top Corners Rounded 28">
            <a:extLst>
              <a:ext uri="{FF2B5EF4-FFF2-40B4-BE49-F238E27FC236}">
                <a16:creationId xmlns:a16="http://schemas.microsoft.com/office/drawing/2014/main" id="{D758BA21-104F-1F49-B0F3-2836A06D1C55}"/>
              </a:ext>
              <a:ext uri="{C183D7F6-B498-43B3-948B-1728B52AA6E4}">
                <adec:decorative xmlns:adec="http://schemas.microsoft.com/office/drawing/2017/decorative" val="1"/>
              </a:ext>
            </a:extLst>
          </p:cNvPr>
          <p:cNvSpPr/>
          <p:nvPr/>
        </p:nvSpPr>
        <p:spPr>
          <a:xfrm rot="16200004">
            <a:off x="5334549" y="562"/>
            <a:ext cx="6858000" cy="6856875"/>
          </a:xfrm>
          <a:custGeom>
            <a:avLst>
              <a:gd name="f9" fmla="val 0"/>
              <a:gd name="f10" fmla="val 0"/>
            </a:avLst>
            <a:gdLst>
              <a:gd name="f2" fmla="val 10800000"/>
              <a:gd name="f3" fmla="val 5400000"/>
              <a:gd name="f4" fmla="val 16200000"/>
              <a:gd name="f5" fmla="val w"/>
              <a:gd name="f6" fmla="val h"/>
              <a:gd name="f7" fmla="val ss"/>
              <a:gd name="f8" fmla="val 0"/>
              <a:gd name="f9" fmla="val 0"/>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71206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7">
            <a:extLst>
              <a:ext uri="{FF2B5EF4-FFF2-40B4-BE49-F238E27FC236}">
                <a16:creationId xmlns:a16="http://schemas.microsoft.com/office/drawing/2014/main" id="{E973EA3E-DD80-60ED-B53A-1E5530484850}"/>
              </a:ext>
            </a:extLst>
          </p:cNvPr>
          <p:cNvSpPr txBox="1">
            <a:spLocks noGrp="1"/>
          </p:cNvSpPr>
          <p:nvPr>
            <p:ph type="title"/>
          </p:nvPr>
        </p:nvSpPr>
        <p:spPr>
          <a:xfrm>
            <a:off x="774405" y="2399056"/>
            <a:ext cx="3439927" cy="994144"/>
          </a:xfrm>
        </p:spPr>
        <p:txBody>
          <a:bodyPr/>
          <a:lstStyle>
            <a:lvl1pPr>
              <a:lnSpc>
                <a:spcPct val="100000"/>
              </a:lnSpc>
              <a:defRPr/>
            </a:lvl1pPr>
          </a:lstStyle>
          <a:p>
            <a:pPr lvl="0"/>
            <a:r>
              <a:rPr lang="en-US"/>
              <a:t>Click to Edit Using Your Own Title (Can </a:t>
            </a:r>
            <a:br>
              <a:rPr lang="en-US"/>
            </a:br>
            <a:r>
              <a:rPr lang="en-US"/>
              <a:t>Be Long or Short)</a:t>
            </a:r>
          </a:p>
        </p:txBody>
      </p:sp>
      <p:sp>
        <p:nvSpPr>
          <p:cNvPr id="4" name="Text Placeholder 9">
            <a:extLst>
              <a:ext uri="{FF2B5EF4-FFF2-40B4-BE49-F238E27FC236}">
                <a16:creationId xmlns:a16="http://schemas.microsoft.com/office/drawing/2014/main" id="{CF856BE7-5E26-D811-F62A-BBB424014580}"/>
              </a:ext>
            </a:extLst>
          </p:cNvPr>
          <p:cNvSpPr txBox="1">
            <a:spLocks noGrp="1"/>
          </p:cNvSpPr>
          <p:nvPr>
            <p:ph type="body" idx="4294967295"/>
          </p:nvPr>
        </p:nvSpPr>
        <p:spPr>
          <a:xfrm>
            <a:off x="774405" y="2026282"/>
            <a:ext cx="3439927"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5" name="Text Placeholder 11">
            <a:extLst>
              <a:ext uri="{FF2B5EF4-FFF2-40B4-BE49-F238E27FC236}">
                <a16:creationId xmlns:a16="http://schemas.microsoft.com/office/drawing/2014/main" id="{6639F0BA-0D43-14AA-C73C-2D5EF2469B58}"/>
              </a:ext>
            </a:extLst>
          </p:cNvPr>
          <p:cNvSpPr txBox="1">
            <a:spLocks noGrp="1"/>
          </p:cNvSpPr>
          <p:nvPr>
            <p:ph type="body" idx="4294967295"/>
          </p:nvPr>
        </p:nvSpPr>
        <p:spPr>
          <a:xfrm>
            <a:off x="774405" y="3655862"/>
            <a:ext cx="3439927" cy="2552913"/>
          </a:xfrm>
        </p:spPr>
        <p:txBody>
          <a:bodyPr/>
          <a:lstStyle>
            <a:lvl1pPr marL="0" indent="0">
              <a:lnSpc>
                <a:spcPts val="2400"/>
              </a:lnSpc>
              <a:spcBef>
                <a:spcPts val="1200"/>
              </a:spcBef>
              <a:buNone/>
              <a:defRPr>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6" name="Picture Placeholder 33" descr="Image Placeholder.">
            <a:extLst>
              <a:ext uri="{FF2B5EF4-FFF2-40B4-BE49-F238E27FC236}">
                <a16:creationId xmlns:a16="http://schemas.microsoft.com/office/drawing/2014/main" id="{D3A58EEF-6BCF-1740-F6F9-C3988449C1A4}"/>
              </a:ext>
            </a:extLst>
          </p:cNvPr>
          <p:cNvSpPr txBox="1">
            <a:spLocks noGrp="1"/>
          </p:cNvSpPr>
          <p:nvPr>
            <p:ph type="pic" idx="4294967295"/>
          </p:nvPr>
        </p:nvSpPr>
        <p:spPr>
          <a:xfrm>
            <a:off x="6241868" y="1106094"/>
            <a:ext cx="2248966" cy="2909035"/>
          </a:xfrm>
          <a:blipFill>
            <a:blip r:embed="rId2"/>
            <a:tile/>
          </a:blipFill>
        </p:spPr>
        <p:txBody>
          <a:bodyPr/>
          <a:lstStyle>
            <a:lvl1pPr>
              <a:defRPr/>
            </a:lvl1pPr>
          </a:lstStyle>
          <a:p>
            <a:pPr lvl="0"/>
            <a:endParaRPr lang="en-US"/>
          </a:p>
        </p:txBody>
      </p:sp>
      <p:sp>
        <p:nvSpPr>
          <p:cNvPr id="7" name="Text Placeholder 9">
            <a:extLst>
              <a:ext uri="{FF2B5EF4-FFF2-40B4-BE49-F238E27FC236}">
                <a16:creationId xmlns:a16="http://schemas.microsoft.com/office/drawing/2014/main" id="{E64F253F-C1DE-A99C-F926-46F267DD43F8}"/>
              </a:ext>
            </a:extLst>
          </p:cNvPr>
          <p:cNvSpPr txBox="1">
            <a:spLocks noGrp="1"/>
          </p:cNvSpPr>
          <p:nvPr>
            <p:ph type="body" idx="4294967295"/>
          </p:nvPr>
        </p:nvSpPr>
        <p:spPr>
          <a:xfrm>
            <a:off x="6360401" y="4416990"/>
            <a:ext cx="2022433" cy="198982"/>
          </a:xfrm>
        </p:spPr>
        <p:txBody>
          <a:bodyPr/>
          <a:lstStyle>
            <a:lvl1pPr marL="0" indent="0">
              <a:lnSpc>
                <a:spcPct val="100000"/>
              </a:lnSpc>
              <a:buNone/>
              <a:defRPr sz="1200" cap="all" spc="200">
                <a:solidFill>
                  <a:srgbClr val="FFB24D"/>
                </a:solidFill>
                <a:latin typeface="Roboto Medium" pitchFamily="2"/>
                <a:ea typeface="Roboto Medium" pitchFamily="2"/>
              </a:defRPr>
            </a:lvl1pPr>
          </a:lstStyle>
          <a:p>
            <a:pPr lvl="0"/>
            <a:r>
              <a:rPr lang="en-US"/>
              <a:t>Image Caption</a:t>
            </a:r>
          </a:p>
        </p:txBody>
      </p:sp>
      <p:sp>
        <p:nvSpPr>
          <p:cNvPr id="8" name="Text Placeholder 11">
            <a:extLst>
              <a:ext uri="{FF2B5EF4-FFF2-40B4-BE49-F238E27FC236}">
                <a16:creationId xmlns:a16="http://schemas.microsoft.com/office/drawing/2014/main" id="{C3929C69-7183-C382-11D1-846B689870F7}"/>
              </a:ext>
            </a:extLst>
          </p:cNvPr>
          <p:cNvSpPr txBox="1">
            <a:spLocks noGrp="1"/>
          </p:cNvSpPr>
          <p:nvPr>
            <p:ph type="body" idx="4294967295"/>
          </p:nvPr>
        </p:nvSpPr>
        <p:spPr>
          <a:xfrm>
            <a:off x="6360401" y="4697675"/>
            <a:ext cx="2022433" cy="1360490"/>
          </a:xfrm>
        </p:spPr>
        <p:txBody>
          <a:bodyPr/>
          <a:lstStyle>
            <a:lvl1pPr marL="0" indent="0">
              <a:lnSpc>
                <a:spcPts val="2000"/>
              </a:lnSpc>
              <a:buNone/>
              <a:defRPr sz="1200" b="1">
                <a:solidFill>
                  <a:srgbClr val="FFFFFF"/>
                </a:solidFill>
                <a:ea typeface="Roboto" pitchFamily="2"/>
                <a:cs typeface="Open Sans Light" pitchFamily="34"/>
              </a:defRPr>
            </a:lvl1pPr>
          </a:lstStyle>
          <a:p>
            <a:pPr lvl="0"/>
            <a:r>
              <a:rPr lang="en-US"/>
              <a:t>To replace an image, right click on the image, select “Change Picture”, then choose from a file on your device, or “From Clipboard” to paste in a copied image.</a:t>
            </a:r>
          </a:p>
        </p:txBody>
      </p:sp>
      <p:sp>
        <p:nvSpPr>
          <p:cNvPr id="9" name="Picture Placeholder 35" descr="Image Placeholder.">
            <a:extLst>
              <a:ext uri="{FF2B5EF4-FFF2-40B4-BE49-F238E27FC236}">
                <a16:creationId xmlns:a16="http://schemas.microsoft.com/office/drawing/2014/main" id="{B87EADC1-1FFE-DEC7-D96D-486934DEB896}"/>
              </a:ext>
            </a:extLst>
          </p:cNvPr>
          <p:cNvSpPr txBox="1">
            <a:spLocks noGrp="1"/>
          </p:cNvSpPr>
          <p:nvPr>
            <p:ph type="pic" idx="4294967295"/>
          </p:nvPr>
        </p:nvSpPr>
        <p:spPr>
          <a:xfrm>
            <a:off x="9112389" y="1106094"/>
            <a:ext cx="2248966" cy="2909035"/>
          </a:xfrm>
          <a:blipFill>
            <a:blip r:embed="rId2"/>
            <a:tile/>
          </a:blipFill>
        </p:spPr>
        <p:txBody>
          <a:bodyPr/>
          <a:lstStyle>
            <a:lvl1pPr>
              <a:defRPr/>
            </a:lvl1pPr>
          </a:lstStyle>
          <a:p>
            <a:pPr lvl="0"/>
            <a:endParaRPr lang="en-US"/>
          </a:p>
        </p:txBody>
      </p:sp>
      <p:sp>
        <p:nvSpPr>
          <p:cNvPr id="10" name="Text Placeholder 9">
            <a:extLst>
              <a:ext uri="{FF2B5EF4-FFF2-40B4-BE49-F238E27FC236}">
                <a16:creationId xmlns:a16="http://schemas.microsoft.com/office/drawing/2014/main" id="{277A7373-B802-27BD-D921-E9590BD69432}"/>
              </a:ext>
            </a:extLst>
          </p:cNvPr>
          <p:cNvSpPr txBox="1">
            <a:spLocks noGrp="1"/>
          </p:cNvSpPr>
          <p:nvPr>
            <p:ph type="body" idx="4294967295"/>
          </p:nvPr>
        </p:nvSpPr>
        <p:spPr>
          <a:xfrm>
            <a:off x="9231197" y="4416990"/>
            <a:ext cx="2022433" cy="198982"/>
          </a:xfrm>
        </p:spPr>
        <p:txBody>
          <a:bodyPr/>
          <a:lstStyle>
            <a:lvl1pPr marL="0" indent="0">
              <a:lnSpc>
                <a:spcPct val="100000"/>
              </a:lnSpc>
              <a:buNone/>
              <a:defRPr sz="1200" cap="all" spc="200">
                <a:solidFill>
                  <a:srgbClr val="FFB24D"/>
                </a:solidFill>
                <a:latin typeface="Roboto Medium" pitchFamily="2"/>
                <a:ea typeface="Roboto Medium" pitchFamily="2"/>
              </a:defRPr>
            </a:lvl1pPr>
          </a:lstStyle>
          <a:p>
            <a:pPr lvl="0"/>
            <a:r>
              <a:rPr lang="en-US"/>
              <a:t>Image Caption</a:t>
            </a:r>
          </a:p>
        </p:txBody>
      </p:sp>
      <p:sp>
        <p:nvSpPr>
          <p:cNvPr id="11" name="Text Placeholder 11">
            <a:extLst>
              <a:ext uri="{FF2B5EF4-FFF2-40B4-BE49-F238E27FC236}">
                <a16:creationId xmlns:a16="http://schemas.microsoft.com/office/drawing/2014/main" id="{4581BB15-1282-FD92-46B2-A42CE163DF38}"/>
              </a:ext>
            </a:extLst>
          </p:cNvPr>
          <p:cNvSpPr txBox="1">
            <a:spLocks noGrp="1"/>
          </p:cNvSpPr>
          <p:nvPr>
            <p:ph type="body" idx="4294967295"/>
          </p:nvPr>
        </p:nvSpPr>
        <p:spPr>
          <a:xfrm>
            <a:off x="9231197" y="4697675"/>
            <a:ext cx="2022433" cy="1360490"/>
          </a:xfrm>
        </p:spPr>
        <p:txBody>
          <a:bodyPr/>
          <a:lstStyle>
            <a:lvl1pPr marL="0" indent="0">
              <a:lnSpc>
                <a:spcPts val="2000"/>
              </a:lnSpc>
              <a:buNone/>
              <a:defRPr sz="1200" b="1">
                <a:solidFill>
                  <a:srgbClr val="FFFFFF"/>
                </a:solidFill>
                <a:ea typeface="Roboto" pitchFamily="2"/>
                <a:cs typeface="Open Sans Light" pitchFamily="34"/>
              </a:defRPr>
            </a:lvl1pPr>
          </a:lstStyle>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2660884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Photo_Left">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61BECB87-B192-F1EB-5734-CC32AD1BEEF8}"/>
              </a:ext>
            </a:extLst>
          </p:cNvPr>
          <p:cNvSpPr txBox="1">
            <a:spLocks noGrp="1"/>
          </p:cNvSpPr>
          <p:nvPr>
            <p:ph type="title"/>
          </p:nvPr>
        </p:nvSpPr>
        <p:spPr>
          <a:xfrm>
            <a:off x="6825474" y="1040395"/>
            <a:ext cx="4471416" cy="418008"/>
          </a:xfrm>
        </p:spPr>
        <p:txBody>
          <a:bodyPr/>
          <a:lstStyle>
            <a:lvl1pPr>
              <a:defRPr>
                <a:cs typeface="Poppins SemiBold" pitchFamily="2"/>
              </a:defRPr>
            </a:lvl1pPr>
          </a:lstStyle>
          <a:p>
            <a:pPr lvl="0"/>
            <a:r>
              <a:rPr lang="en-US"/>
              <a:t>Title Goes Here</a:t>
            </a:r>
          </a:p>
        </p:txBody>
      </p:sp>
      <p:sp>
        <p:nvSpPr>
          <p:cNvPr id="3" name="Text Placeholder 7">
            <a:extLst>
              <a:ext uri="{FF2B5EF4-FFF2-40B4-BE49-F238E27FC236}">
                <a16:creationId xmlns:a16="http://schemas.microsoft.com/office/drawing/2014/main" id="{1D935790-C746-AE54-5D46-037F73695D04}"/>
              </a:ext>
            </a:extLst>
          </p:cNvPr>
          <p:cNvSpPr txBox="1">
            <a:spLocks noGrp="1"/>
          </p:cNvSpPr>
          <p:nvPr>
            <p:ph type="body" idx="4294967295"/>
          </p:nvPr>
        </p:nvSpPr>
        <p:spPr>
          <a:xfrm>
            <a:off x="6825008" y="1663695"/>
            <a:ext cx="4471644" cy="4689472"/>
          </a:xfrm>
        </p:spPr>
        <p:txBody>
          <a:bodyPr/>
          <a:lstStyle>
            <a:lvl1pPr>
              <a:defRPr/>
            </a:lvl1pPr>
            <a:lvl2pPr>
              <a:defRPr/>
            </a:lvl2pPr>
            <a:lvl3pPr marL="285750" lvl="0" indent="-285750">
              <a:spcBef>
                <a:spcPts val="10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4" name="Picture Placeholder 6">
            <a:extLst>
              <a:ext uri="{FF2B5EF4-FFF2-40B4-BE49-F238E27FC236}">
                <a16:creationId xmlns:a16="http://schemas.microsoft.com/office/drawing/2014/main" id="{B1F8634E-A49E-CCEC-9861-8D379E7B79B2}"/>
              </a:ext>
            </a:extLst>
          </p:cNvPr>
          <p:cNvSpPr txBox="1">
            <a:spLocks noGrp="1"/>
          </p:cNvSpPr>
          <p:nvPr>
            <p:ph type="pic" idx="4294967295"/>
          </p:nvPr>
        </p:nvSpPr>
        <p:spPr>
          <a:xfrm>
            <a:off x="0" y="0"/>
            <a:ext cx="3658697" cy="6858000"/>
          </a:xfrm>
          <a:blipFill>
            <a:blip r:embed="rId2"/>
            <a:tile/>
          </a:blipFill>
        </p:spPr>
        <p:txBody>
          <a:bodyPr/>
          <a:lstStyle>
            <a:lvl1pPr>
              <a:defRPr sz="1200"/>
            </a:lvl1pPr>
          </a:lstStyle>
          <a:p>
            <a:pPr lvl="0"/>
            <a:r>
              <a:rPr lang="en-US"/>
              <a:t>Click icon to add picture</a:t>
            </a:r>
          </a:p>
        </p:txBody>
      </p:sp>
      <p:sp>
        <p:nvSpPr>
          <p:cNvPr id="5" name="Picture Placeholder 2">
            <a:extLst>
              <a:ext uri="{FF2B5EF4-FFF2-40B4-BE49-F238E27FC236}">
                <a16:creationId xmlns:a16="http://schemas.microsoft.com/office/drawing/2014/main" id="{408DFE65-A3BF-537F-F0C9-100D043EE80E}"/>
              </a:ext>
            </a:extLst>
          </p:cNvPr>
          <p:cNvSpPr txBox="1">
            <a:spLocks noGrp="1"/>
          </p:cNvSpPr>
          <p:nvPr>
            <p:ph type="pic" idx="4294967295"/>
          </p:nvPr>
        </p:nvSpPr>
        <p:spPr>
          <a:xfrm>
            <a:off x="1543434" y="763359"/>
            <a:ext cx="4186653" cy="6094640"/>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3050454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Photos_Offset">
    <p:bg>
      <p:bgPr>
        <a:solidFill>
          <a:srgbClr val="712061"/>
        </a:solidFill>
        <a:effectLst/>
      </p:bgPr>
    </p:bg>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D4C5E307-3876-D553-156B-224DC4512C01}"/>
              </a:ext>
            </a:extLst>
          </p:cNvPr>
          <p:cNvSpPr txBox="1">
            <a:spLocks noGrp="1"/>
          </p:cNvSpPr>
          <p:nvPr>
            <p:ph type="title"/>
          </p:nvPr>
        </p:nvSpPr>
        <p:spPr>
          <a:xfrm>
            <a:off x="881810" y="1159230"/>
            <a:ext cx="5451753" cy="299438"/>
          </a:xfrm>
        </p:spPr>
        <p:txBody>
          <a:bodyPr/>
          <a:lstStyle>
            <a:lvl1pPr>
              <a:lnSpc>
                <a:spcPct val="100000"/>
              </a:lnSpc>
              <a:defRPr>
                <a:solidFill>
                  <a:srgbClr val="FFFFFF"/>
                </a:solidFill>
              </a:defRPr>
            </a:lvl1pPr>
          </a:lstStyle>
          <a:p>
            <a:pPr lvl="0"/>
            <a:r>
              <a:rPr lang="en-US"/>
              <a:t>Title Goes Here</a:t>
            </a:r>
          </a:p>
        </p:txBody>
      </p:sp>
      <p:sp>
        <p:nvSpPr>
          <p:cNvPr id="3" name="Text Placeholder 9">
            <a:extLst>
              <a:ext uri="{FF2B5EF4-FFF2-40B4-BE49-F238E27FC236}">
                <a16:creationId xmlns:a16="http://schemas.microsoft.com/office/drawing/2014/main" id="{D91C8514-D50A-656B-2896-FB91818B319C}"/>
              </a:ext>
            </a:extLst>
          </p:cNvPr>
          <p:cNvSpPr txBox="1">
            <a:spLocks noGrp="1"/>
          </p:cNvSpPr>
          <p:nvPr>
            <p:ph type="body" idx="4294967295"/>
          </p:nvPr>
        </p:nvSpPr>
        <p:spPr>
          <a:xfrm>
            <a:off x="881810" y="786457"/>
            <a:ext cx="5451753" cy="198982"/>
          </a:xfrm>
        </p:spPr>
        <p:txBody>
          <a:bodyPr/>
          <a:lstStyle>
            <a:lvl1pPr marL="0" indent="0">
              <a:lnSpc>
                <a:spcPct val="100000"/>
              </a:lnSpc>
              <a:buNone/>
              <a:defRPr sz="1400" cap="all" spc="200">
                <a:solidFill>
                  <a:srgbClr val="FFB24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ED4B566F-6346-07B1-1CFC-6FDF320B8BE0}"/>
              </a:ext>
            </a:extLst>
          </p:cNvPr>
          <p:cNvSpPr txBox="1">
            <a:spLocks noGrp="1"/>
          </p:cNvSpPr>
          <p:nvPr>
            <p:ph type="body" idx="4294967295"/>
          </p:nvPr>
        </p:nvSpPr>
        <p:spPr>
          <a:xfrm>
            <a:off x="881810" y="1704011"/>
            <a:ext cx="5451753" cy="1360490"/>
          </a:xfrm>
        </p:spPr>
        <p:txBody>
          <a:bodyPr/>
          <a:lstStyle>
            <a:lvl1pPr marL="0" indent="0">
              <a:lnSpc>
                <a:spcPts val="2400"/>
              </a:lnSpc>
              <a:spcBef>
                <a:spcPts val="1200"/>
              </a:spcBef>
              <a:buNone/>
              <a:defRPr>
                <a:solidFill>
                  <a:srgbClr val="FFFFFF"/>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22">
            <a:extLst>
              <a:ext uri="{FF2B5EF4-FFF2-40B4-BE49-F238E27FC236}">
                <a16:creationId xmlns:a16="http://schemas.microsoft.com/office/drawing/2014/main" id="{9220730B-4E69-987B-36C1-FDA5F3294758}"/>
              </a:ext>
            </a:extLst>
          </p:cNvPr>
          <p:cNvSpPr txBox="1">
            <a:spLocks noGrp="1"/>
          </p:cNvSpPr>
          <p:nvPr>
            <p:ph type="pic" idx="4294967295"/>
          </p:nvPr>
        </p:nvSpPr>
        <p:spPr>
          <a:xfrm>
            <a:off x="0" y="3429000"/>
            <a:ext cx="6333564" cy="3429000"/>
          </a:xfrm>
          <a:blipFill>
            <a:blip r:embed="rId2"/>
            <a:tile/>
          </a:blipFill>
        </p:spPr>
        <p:txBody>
          <a:bodyPr/>
          <a:lstStyle>
            <a:lvl1pPr>
              <a:defRPr/>
            </a:lvl1pPr>
          </a:lstStyle>
          <a:p>
            <a:pPr lvl="0"/>
            <a:r>
              <a:rPr lang="en-US"/>
              <a:t>Click icon to add picture</a:t>
            </a:r>
          </a:p>
        </p:txBody>
      </p:sp>
      <p:sp>
        <p:nvSpPr>
          <p:cNvPr id="6" name="Picture Placeholder 20">
            <a:extLst>
              <a:ext uri="{FF2B5EF4-FFF2-40B4-BE49-F238E27FC236}">
                <a16:creationId xmlns:a16="http://schemas.microsoft.com/office/drawing/2014/main" id="{C67993F4-D150-2C3B-3CB1-D0A4607CE712}"/>
              </a:ext>
            </a:extLst>
          </p:cNvPr>
          <p:cNvSpPr txBox="1">
            <a:spLocks noGrp="1"/>
          </p:cNvSpPr>
          <p:nvPr>
            <p:ph type="pic" idx="4294967295"/>
          </p:nvPr>
        </p:nvSpPr>
        <p:spPr>
          <a:xfrm>
            <a:off x="7253660" y="514340"/>
            <a:ext cx="4938345" cy="5829318"/>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940093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7EABD3FE-BA3D-6BA4-CBB9-FA45ECBA9FB3}"/>
              </a:ext>
            </a:extLst>
          </p:cNvPr>
          <p:cNvSpPr txBox="1">
            <a:spLocks noGrp="1"/>
          </p:cNvSpPr>
          <p:nvPr>
            <p:ph type="title"/>
          </p:nvPr>
        </p:nvSpPr>
        <p:spPr>
          <a:xfrm>
            <a:off x="1133471" y="3731785"/>
            <a:ext cx="10163418" cy="418008"/>
          </a:xfrm>
        </p:spPr>
        <p:txBody>
          <a:bodyPr/>
          <a:lstStyle>
            <a:lvl1pPr>
              <a:defRPr>
                <a:cs typeface="Poppins SemiBold" pitchFamily="2"/>
              </a:defRPr>
            </a:lvl1pPr>
          </a:lstStyle>
          <a:p>
            <a:pPr lvl="0"/>
            <a:r>
              <a:rPr lang="en-US"/>
              <a:t>Title Goes Here</a:t>
            </a:r>
          </a:p>
        </p:txBody>
      </p:sp>
      <p:sp>
        <p:nvSpPr>
          <p:cNvPr id="3" name="Text Placeholder 7">
            <a:extLst>
              <a:ext uri="{FF2B5EF4-FFF2-40B4-BE49-F238E27FC236}">
                <a16:creationId xmlns:a16="http://schemas.microsoft.com/office/drawing/2014/main" id="{4276047B-3727-56AA-DFE8-23DE72456EDD}"/>
              </a:ext>
            </a:extLst>
          </p:cNvPr>
          <p:cNvSpPr txBox="1">
            <a:spLocks noGrp="1"/>
          </p:cNvSpPr>
          <p:nvPr>
            <p:ph type="body" idx="4294967295"/>
          </p:nvPr>
        </p:nvSpPr>
        <p:spPr>
          <a:xfrm>
            <a:off x="1132200" y="4443307"/>
            <a:ext cx="10163930" cy="2145218"/>
          </a:xfrm>
        </p:spPr>
        <p:txBody>
          <a:bodyPr/>
          <a:lstStyle>
            <a:lvl1pPr>
              <a:defRPr/>
            </a:lvl1pPr>
            <a:lvl2pPr>
              <a:defRPr/>
            </a:lvl2pPr>
            <a:lvl3pPr marL="285750" lvl="0" indent="-285750">
              <a:spcBef>
                <a:spcPts val="1000"/>
              </a:spcBef>
              <a:buFont typeface="Arial" pitchFamily="34"/>
              <a:buChar char="•"/>
              <a:defRPr/>
            </a:lvl3pPr>
            <a:lvl4pPr marL="685800" lvl="1">
              <a:buFont typeface="Courier New" pitchFamily="49"/>
              <a:buChar char="o"/>
              <a:defRPr/>
            </a:lvl4pPr>
            <a:lvl5pPr marL="1143000" lvl="2">
              <a:buFont typeface="Wingdings" pitchFamily="2"/>
              <a:buChar char="§"/>
              <a:defRPr/>
            </a:lvl5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4" name="Picture Placeholder 5">
            <a:extLst>
              <a:ext uri="{FF2B5EF4-FFF2-40B4-BE49-F238E27FC236}">
                <a16:creationId xmlns:a16="http://schemas.microsoft.com/office/drawing/2014/main" id="{FF5BBEE5-8DF7-CADF-634D-06F55F01EDDA}"/>
              </a:ext>
            </a:extLst>
          </p:cNvPr>
          <p:cNvSpPr txBox="1">
            <a:spLocks noGrp="1"/>
          </p:cNvSpPr>
          <p:nvPr>
            <p:ph type="pic" idx="4294967295"/>
          </p:nvPr>
        </p:nvSpPr>
        <p:spPr>
          <a:xfrm>
            <a:off x="0" y="0"/>
            <a:ext cx="12191996" cy="3429000"/>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9475721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B5C34FD3-6655-772F-363E-8C8A22A1EDFE}"/>
              </a:ext>
            </a:extLst>
          </p:cNvPr>
          <p:cNvSpPr txBox="1">
            <a:spLocks noGrp="1"/>
          </p:cNvSpPr>
          <p:nvPr>
            <p:ph type="title"/>
          </p:nvPr>
        </p:nvSpPr>
        <p:spPr>
          <a:xfrm>
            <a:off x="1133471" y="3441106"/>
            <a:ext cx="10163418" cy="418008"/>
          </a:xfrm>
        </p:spPr>
        <p:txBody>
          <a:bodyPr/>
          <a:lstStyle>
            <a:lvl1pPr>
              <a:defRPr>
                <a:cs typeface="Poppins SemiBold" pitchFamily="2"/>
              </a:defRPr>
            </a:lvl1pPr>
          </a:lstStyle>
          <a:p>
            <a:pPr lvl="0"/>
            <a:r>
              <a:rPr lang="en-US"/>
              <a:t>Title Goes Here</a:t>
            </a:r>
          </a:p>
        </p:txBody>
      </p:sp>
      <p:sp>
        <p:nvSpPr>
          <p:cNvPr id="3" name="Text Placeholder 7">
            <a:extLst>
              <a:ext uri="{FF2B5EF4-FFF2-40B4-BE49-F238E27FC236}">
                <a16:creationId xmlns:a16="http://schemas.microsoft.com/office/drawing/2014/main" id="{BA8743BD-44EA-7E44-541A-20D1BFFDE820}"/>
              </a:ext>
            </a:extLst>
          </p:cNvPr>
          <p:cNvSpPr txBox="1">
            <a:spLocks noGrp="1"/>
          </p:cNvSpPr>
          <p:nvPr>
            <p:ph type="body" idx="4294967295"/>
          </p:nvPr>
        </p:nvSpPr>
        <p:spPr>
          <a:xfrm>
            <a:off x="1132200" y="4152637"/>
            <a:ext cx="10163930" cy="2145218"/>
          </a:xfrm>
        </p:spPr>
        <p:txBody>
          <a:bodyPr/>
          <a:lstStyle>
            <a:lvl1pPr>
              <a:defRPr/>
            </a:lvl1pPr>
            <a:lvl2pPr>
              <a:defRPr/>
            </a:lvl2pPr>
            <a:lvl3pPr marL="285750" lvl="0" indent="-285750">
              <a:spcBef>
                <a:spcPts val="1000"/>
              </a:spcBef>
              <a:buFont typeface="Arial" pitchFamily="34"/>
              <a:buChar char="•"/>
              <a:defRPr/>
            </a:lvl3pPr>
            <a:lvl4pPr marL="685800" lvl="1">
              <a:buFont typeface="Courier New" pitchFamily="49"/>
              <a:buChar char="o"/>
              <a:defRPr/>
            </a:lvl4pPr>
            <a:lvl5pPr marL="1143000" lvl="2">
              <a:buFont typeface="Wingdings" pitchFamily="2"/>
              <a:buChar char="§"/>
              <a:defRPr/>
            </a:lvl5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4" name="Picture Placeholder 4">
            <a:extLst>
              <a:ext uri="{FF2B5EF4-FFF2-40B4-BE49-F238E27FC236}">
                <a16:creationId xmlns:a16="http://schemas.microsoft.com/office/drawing/2014/main" id="{8A28E6A6-E46C-11F5-579E-B31AD2A6F035}"/>
              </a:ext>
            </a:extLst>
          </p:cNvPr>
          <p:cNvSpPr txBox="1">
            <a:spLocks noGrp="1"/>
          </p:cNvSpPr>
          <p:nvPr>
            <p:ph type="pic" idx="4294967295"/>
          </p:nvPr>
        </p:nvSpPr>
        <p:spPr>
          <a:xfrm>
            <a:off x="1133471" y="0"/>
            <a:ext cx="9925043" cy="3161025"/>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184484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ation">
    <p:bg>
      <p:bgPr>
        <a:solidFill>
          <a:srgbClr val="032659"/>
        </a:solidFill>
        <a:effectLst/>
      </p:bgPr>
    </p:bg>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AE2A1745-7EB6-0AE0-B0D3-6CBFE450B642}"/>
              </a:ext>
            </a:extLst>
          </p:cNvPr>
          <p:cNvSpPr txBox="1">
            <a:spLocks noGrp="1"/>
          </p:cNvSpPr>
          <p:nvPr>
            <p:ph type="title"/>
          </p:nvPr>
        </p:nvSpPr>
        <p:spPr>
          <a:xfrm>
            <a:off x="6202594" y="2319640"/>
            <a:ext cx="5151208" cy="2254105"/>
          </a:xfrm>
        </p:spPr>
        <p:txBody>
          <a:bodyPr/>
          <a:lstStyle>
            <a:lvl1pPr>
              <a:lnSpc>
                <a:spcPct val="100000"/>
              </a:lnSpc>
              <a:defRPr>
                <a:solidFill>
                  <a:srgbClr val="FFFFFF"/>
                </a:solidFill>
                <a:cs typeface="Poppins SemiBold" pitchFamily="2"/>
              </a:defRPr>
            </a:lvl1pPr>
          </a:lstStyle>
          <a:p>
            <a:pPr lvl="0"/>
            <a:r>
              <a:rPr lang="en-US"/>
              <a:t>Use this space for a relevant quote to support your communication message. You can use color to highlight key facts. Be sure to include the source in the text below.</a:t>
            </a:r>
          </a:p>
        </p:txBody>
      </p:sp>
      <p:sp>
        <p:nvSpPr>
          <p:cNvPr id="3" name="Text Placeholder 9">
            <a:extLst>
              <a:ext uri="{FF2B5EF4-FFF2-40B4-BE49-F238E27FC236}">
                <a16:creationId xmlns:a16="http://schemas.microsoft.com/office/drawing/2014/main" id="{16311298-14AD-294D-8337-2BDADE161117}"/>
              </a:ext>
            </a:extLst>
          </p:cNvPr>
          <p:cNvSpPr txBox="1">
            <a:spLocks noGrp="1"/>
          </p:cNvSpPr>
          <p:nvPr>
            <p:ph type="body" idx="4294967295"/>
          </p:nvPr>
        </p:nvSpPr>
        <p:spPr>
          <a:xfrm>
            <a:off x="6202594" y="4859075"/>
            <a:ext cx="3439927" cy="198982"/>
          </a:xfrm>
        </p:spPr>
        <p:txBody>
          <a:bodyPr/>
          <a:lstStyle>
            <a:lvl1pPr marL="0" indent="0">
              <a:lnSpc>
                <a:spcPct val="100000"/>
              </a:lnSpc>
              <a:buNone/>
              <a:defRPr sz="1400" cap="all" spc="200">
                <a:solidFill>
                  <a:srgbClr val="FFFFFF"/>
                </a:solidFill>
                <a:latin typeface="Roboto Medium" pitchFamily="2"/>
                <a:ea typeface="Roboto Medium" pitchFamily="2"/>
              </a:defRPr>
            </a:lvl1pPr>
          </a:lstStyle>
          <a:p>
            <a:pPr lvl="0"/>
            <a:r>
              <a:rPr lang="en-US"/>
              <a:t>Quotation Source Goes Here</a:t>
            </a:r>
          </a:p>
        </p:txBody>
      </p:sp>
      <p:sp>
        <p:nvSpPr>
          <p:cNvPr id="4" name="Picture Placeholder 13">
            <a:extLst>
              <a:ext uri="{FF2B5EF4-FFF2-40B4-BE49-F238E27FC236}">
                <a16:creationId xmlns:a16="http://schemas.microsoft.com/office/drawing/2014/main" id="{7CF9B5BB-B046-8D8A-2F9B-83A5C881B62F}"/>
              </a:ext>
            </a:extLst>
          </p:cNvPr>
          <p:cNvSpPr txBox="1">
            <a:spLocks noGrp="1"/>
          </p:cNvSpPr>
          <p:nvPr>
            <p:ph type="pic" idx="4294967295"/>
          </p:nvPr>
        </p:nvSpPr>
        <p:spPr>
          <a:xfrm>
            <a:off x="0" y="734574"/>
            <a:ext cx="5163671" cy="5388833"/>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382382417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hoto_Back">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F2A246F8-A231-1F2F-45D4-7BB7B90D4DA6}"/>
              </a:ext>
            </a:extLst>
          </p:cNvPr>
          <p:cNvSpPr txBox="1">
            <a:spLocks noGrp="1"/>
          </p:cNvSpPr>
          <p:nvPr>
            <p:ph type="pic" idx="4294967295"/>
          </p:nvPr>
        </p:nvSpPr>
        <p:spPr>
          <a:xfrm>
            <a:off x="0" y="0"/>
            <a:ext cx="12191996" cy="6858000"/>
          </a:xfrm>
          <a:blipFill>
            <a:blip r:embed="rId2"/>
            <a:tile/>
          </a:blipFill>
        </p:spPr>
        <p:txBody>
          <a:bodyPr/>
          <a:lstStyle>
            <a:lvl1pPr>
              <a:defRPr sz="1200"/>
            </a:lvl1pPr>
          </a:lstStyle>
          <a:p>
            <a:pPr lvl="0"/>
            <a:r>
              <a:rPr lang="en-US"/>
              <a:t>Click icon to add picture</a:t>
            </a:r>
          </a:p>
        </p:txBody>
      </p:sp>
      <p:sp>
        <p:nvSpPr>
          <p:cNvPr id="3" name="Rectangle: Single Corner Rounded 1">
            <a:extLst>
              <a:ext uri="{FF2B5EF4-FFF2-40B4-BE49-F238E27FC236}">
                <a16:creationId xmlns:a16="http://schemas.microsoft.com/office/drawing/2014/main" id="{1E45DBB9-A8F5-878D-C51A-17450F0A5B05}"/>
              </a:ext>
              <a:ext uri="{C183D7F6-B498-43B3-948B-1728B52AA6E4}">
                <adec:decorative xmlns:adec="http://schemas.microsoft.com/office/drawing/2017/decorative" val="1"/>
              </a:ext>
            </a:extLst>
          </p:cNvPr>
          <p:cNvSpPr/>
          <p:nvPr/>
        </p:nvSpPr>
        <p:spPr>
          <a:xfrm>
            <a:off x="0" y="1777429"/>
            <a:ext cx="8410578" cy="5080570"/>
          </a:xfrm>
          <a:custGeom>
            <a:avLst>
              <a:gd name="f7" fmla="val 5005"/>
            </a:avLst>
            <a:gdLst>
              <a:gd name="f1" fmla="val 5400000"/>
              <a:gd name="f2" fmla="val 16200000"/>
              <a:gd name="f3" fmla="val w"/>
              <a:gd name="f4" fmla="val h"/>
              <a:gd name="f5" fmla="val ss"/>
              <a:gd name="f6" fmla="val 0"/>
              <a:gd name="f7" fmla="val 5005"/>
              <a:gd name="f8" fmla="abs f3"/>
              <a:gd name="f9" fmla="abs f4"/>
              <a:gd name="f10" fmla="abs f5"/>
              <a:gd name="f11" fmla="val f6"/>
              <a:gd name="f12" fmla="val f7"/>
              <a:gd name="f13" fmla="?: f8 f3 1"/>
              <a:gd name="f14" fmla="?: f9 f4 1"/>
              <a:gd name="f15" fmla="?: f10 f5 1"/>
              <a:gd name="f16" fmla="*/ f13 1 21600"/>
              <a:gd name="f17" fmla="*/ f14 1 21600"/>
              <a:gd name="f18" fmla="*/ 21600 f13 1"/>
              <a:gd name="f19" fmla="*/ 21600 f14 1"/>
              <a:gd name="f20" fmla="min f17 f16"/>
              <a:gd name="f21" fmla="*/ f18 1 f15"/>
              <a:gd name="f22" fmla="*/ f19 1 f15"/>
              <a:gd name="f23" fmla="val f21"/>
              <a:gd name="f24" fmla="val f22"/>
              <a:gd name="f25" fmla="*/ f11 f20 1"/>
              <a:gd name="f26" fmla="+- f24 0 f11"/>
              <a:gd name="f27" fmla="+- f23 0 f11"/>
              <a:gd name="f28" fmla="*/ f24 f20 1"/>
              <a:gd name="f29" fmla="*/ f23 f20 1"/>
              <a:gd name="f30" fmla="min f27 f26"/>
              <a:gd name="f31" fmla="*/ f30 f12 1"/>
              <a:gd name="f32" fmla="*/ f31 1 100000"/>
              <a:gd name="f33" fmla="+- f23 0 f32"/>
              <a:gd name="f34" fmla="*/ f32 29289 1"/>
              <a:gd name="f35" fmla="*/ f32 f20 1"/>
              <a:gd name="f36" fmla="*/ f34 1 100000"/>
              <a:gd name="f37" fmla="*/ f33 f20 1"/>
              <a:gd name="f38" fmla="+- f23 0 f36"/>
              <a:gd name="f39" fmla="*/ f38 f20 1"/>
            </a:gdLst>
            <a:ahLst/>
            <a:cxnLst>
              <a:cxn ang="3cd4">
                <a:pos x="hc" y="t"/>
              </a:cxn>
              <a:cxn ang="0">
                <a:pos x="r" y="vc"/>
              </a:cxn>
              <a:cxn ang="cd4">
                <a:pos x="hc" y="b"/>
              </a:cxn>
              <a:cxn ang="cd2">
                <a:pos x="l" y="vc"/>
              </a:cxn>
            </a:cxnLst>
            <a:rect l="f25" t="f25" r="f39" b="f28"/>
            <a:pathLst>
              <a:path>
                <a:moveTo>
                  <a:pt x="f25" y="f25"/>
                </a:moveTo>
                <a:lnTo>
                  <a:pt x="f37" y="f25"/>
                </a:lnTo>
                <a:arcTo wR="f35" hR="f35" stAng="f2" swAng="f1"/>
                <a:lnTo>
                  <a:pt x="f29" y="f28"/>
                </a:lnTo>
                <a:lnTo>
                  <a:pt x="f25" y="f28"/>
                </a:lnTo>
                <a:close/>
              </a:path>
            </a:pathLst>
          </a:custGeom>
          <a:gradFill>
            <a:gsLst>
              <a:gs pos="0">
                <a:srgbClr val="003A7F"/>
              </a:gs>
              <a:gs pos="100000">
                <a:srgbClr val="005AC7"/>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F633C397-9D22-2002-C435-5F553791738C}"/>
              </a:ext>
            </a:extLst>
          </p:cNvPr>
          <p:cNvSpPr txBox="1">
            <a:spLocks noGrp="1"/>
          </p:cNvSpPr>
          <p:nvPr>
            <p:ph type="title"/>
          </p:nvPr>
        </p:nvSpPr>
        <p:spPr>
          <a:xfrm>
            <a:off x="774405" y="2501396"/>
            <a:ext cx="7063986" cy="994144"/>
          </a:xfrm>
        </p:spPr>
        <p:txBody>
          <a:bodyPr/>
          <a:lstStyle>
            <a:lvl1pPr>
              <a:lnSpc>
                <a:spcPct val="100000"/>
              </a:lnSpc>
              <a:defRPr>
                <a:solidFill>
                  <a:srgbClr val="FFFFFF"/>
                </a:solidFill>
              </a:defRPr>
            </a:lvl1pPr>
          </a:lstStyle>
          <a:p>
            <a:pPr lvl="0"/>
            <a:r>
              <a:rPr lang="en-US"/>
              <a:t>Title Goes Here (can be long or short, even three lines</a:t>
            </a:r>
          </a:p>
        </p:txBody>
      </p:sp>
      <p:sp>
        <p:nvSpPr>
          <p:cNvPr id="5" name="Text Placeholder 9">
            <a:extLst>
              <a:ext uri="{FF2B5EF4-FFF2-40B4-BE49-F238E27FC236}">
                <a16:creationId xmlns:a16="http://schemas.microsoft.com/office/drawing/2014/main" id="{E5377CED-6D41-B2F2-B383-6E84FF73ED1C}"/>
              </a:ext>
            </a:extLst>
          </p:cNvPr>
          <p:cNvSpPr txBox="1">
            <a:spLocks noGrp="1"/>
          </p:cNvSpPr>
          <p:nvPr>
            <p:ph type="body" idx="4294967295"/>
          </p:nvPr>
        </p:nvSpPr>
        <p:spPr>
          <a:xfrm>
            <a:off x="774405" y="2128622"/>
            <a:ext cx="3439927" cy="198982"/>
          </a:xfrm>
        </p:spPr>
        <p:txBody>
          <a:bodyPr/>
          <a:lstStyle>
            <a:lvl1pPr marL="0" indent="0">
              <a:lnSpc>
                <a:spcPct val="100000"/>
              </a:lnSpc>
              <a:buNone/>
              <a:defRPr sz="1400" cap="all" spc="200">
                <a:solidFill>
                  <a:srgbClr val="FCCF85"/>
                </a:solidFill>
                <a:latin typeface="Roboto Medium" pitchFamily="2"/>
                <a:ea typeface="Roboto Medium" pitchFamily="2"/>
              </a:defRPr>
            </a:lvl1pPr>
          </a:lstStyle>
          <a:p>
            <a:pPr lvl="0"/>
            <a:r>
              <a:rPr lang="en-US"/>
              <a:t>SUBHEAD GOES HERE</a:t>
            </a:r>
          </a:p>
        </p:txBody>
      </p:sp>
      <p:sp>
        <p:nvSpPr>
          <p:cNvPr id="6" name="Text Placeholder 11">
            <a:extLst>
              <a:ext uri="{FF2B5EF4-FFF2-40B4-BE49-F238E27FC236}">
                <a16:creationId xmlns:a16="http://schemas.microsoft.com/office/drawing/2014/main" id="{57E514D1-6C6A-A327-D913-59388ABC34B6}"/>
              </a:ext>
            </a:extLst>
          </p:cNvPr>
          <p:cNvSpPr txBox="1">
            <a:spLocks noGrp="1"/>
          </p:cNvSpPr>
          <p:nvPr>
            <p:ph type="body" idx="4294967295"/>
          </p:nvPr>
        </p:nvSpPr>
        <p:spPr>
          <a:xfrm>
            <a:off x="774405" y="3758202"/>
            <a:ext cx="7063986" cy="2682008"/>
          </a:xfrm>
        </p:spPr>
        <p:txBody>
          <a:bodyPr/>
          <a:lstStyle>
            <a:lvl1pPr marL="0" indent="0">
              <a:lnSpc>
                <a:spcPts val="2400"/>
              </a:lnSpc>
              <a:spcBef>
                <a:spcPts val="1200"/>
              </a:spcBef>
              <a:buNone/>
              <a:defRPr>
                <a:solidFill>
                  <a:srgbClr val="FFFFFF"/>
                </a:solidFill>
              </a:defRPr>
            </a:lvl1pPr>
            <a:lvl2pPr marL="0" indent="0">
              <a:lnSpc>
                <a:spcPts val="2400"/>
              </a:lnSpc>
              <a:spcBef>
                <a:spcPts val="1200"/>
              </a:spcBef>
              <a:buNone/>
              <a:defRPr>
                <a:solidFill>
                  <a:srgbClr val="FFFFFF"/>
                </a:solidFill>
              </a:defRPr>
            </a:lvl2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1843918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89FFD78-D6B0-8706-DF49-D34C4410A12A}"/>
              </a:ext>
            </a:extLst>
          </p:cNvPr>
          <p:cNvSpPr txBox="1">
            <a:spLocks noGrp="1"/>
          </p:cNvSpPr>
          <p:nvPr>
            <p:ph type="title"/>
          </p:nvPr>
        </p:nvSpPr>
        <p:spPr>
          <a:xfrm>
            <a:off x="7192560" y="2434855"/>
            <a:ext cx="3439927" cy="994144"/>
          </a:xfrm>
        </p:spPr>
        <p:txBody>
          <a:bodyPr/>
          <a:lstStyle>
            <a:lvl1pPr>
              <a:lnSpc>
                <a:spcPct val="100000"/>
              </a:lnSpc>
              <a:defRPr/>
            </a:lvl1pPr>
          </a:lstStyle>
          <a:p>
            <a:pPr lvl="0"/>
            <a:r>
              <a:rPr lang="en-US"/>
              <a:t>Title Goes Here (can be short or long, even three lines)</a:t>
            </a:r>
          </a:p>
        </p:txBody>
      </p:sp>
      <p:sp>
        <p:nvSpPr>
          <p:cNvPr id="3" name="Text Placeholder 9">
            <a:extLst>
              <a:ext uri="{FF2B5EF4-FFF2-40B4-BE49-F238E27FC236}">
                <a16:creationId xmlns:a16="http://schemas.microsoft.com/office/drawing/2014/main" id="{719B0AC7-7C8C-B448-DE97-1AAC713ED9B3}"/>
              </a:ext>
            </a:extLst>
          </p:cNvPr>
          <p:cNvSpPr txBox="1">
            <a:spLocks noGrp="1"/>
          </p:cNvSpPr>
          <p:nvPr>
            <p:ph type="body" idx="4294967295"/>
          </p:nvPr>
        </p:nvSpPr>
        <p:spPr>
          <a:xfrm>
            <a:off x="7192560" y="2062081"/>
            <a:ext cx="3439927" cy="198982"/>
          </a:xfrm>
        </p:spPr>
        <p:txBody>
          <a:bodyPr/>
          <a:lstStyle>
            <a:lvl1pPr marL="0" indent="0">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7A6DE20D-BAA5-502B-3F81-6589522AA26D}"/>
              </a:ext>
            </a:extLst>
          </p:cNvPr>
          <p:cNvSpPr txBox="1">
            <a:spLocks noGrp="1"/>
          </p:cNvSpPr>
          <p:nvPr>
            <p:ph type="body" idx="4294967295"/>
          </p:nvPr>
        </p:nvSpPr>
        <p:spPr>
          <a:xfrm>
            <a:off x="7192560" y="3691670"/>
            <a:ext cx="3439927" cy="2599401"/>
          </a:xfrm>
        </p:spPr>
        <p:txBody>
          <a:bodyPr/>
          <a:lstStyle>
            <a:lvl1pPr marL="0" indent="0">
              <a:lnSpc>
                <a:spcPts val="2400"/>
              </a:lnSpc>
              <a:spcBef>
                <a:spcPts val="1200"/>
              </a:spcBef>
              <a:buNone/>
              <a:defRPr>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5" name="Picture Placeholder 8">
            <a:extLst>
              <a:ext uri="{FF2B5EF4-FFF2-40B4-BE49-F238E27FC236}">
                <a16:creationId xmlns:a16="http://schemas.microsoft.com/office/drawing/2014/main" id="{E71AC91D-43E3-13CE-1B60-2013D8AEE106}"/>
              </a:ext>
            </a:extLst>
          </p:cNvPr>
          <p:cNvSpPr txBox="1">
            <a:spLocks noGrp="1"/>
          </p:cNvSpPr>
          <p:nvPr>
            <p:ph type="pic" idx="4294967295"/>
          </p:nvPr>
        </p:nvSpPr>
        <p:spPr>
          <a:xfrm>
            <a:off x="3073398" y="0"/>
            <a:ext cx="2825038" cy="2959098"/>
          </a:xfrm>
          <a:blipFill>
            <a:blip r:embed="rId2"/>
            <a:tile/>
          </a:blipFill>
        </p:spPr>
        <p:txBody>
          <a:bodyPr/>
          <a:lstStyle>
            <a:lvl1pPr>
              <a:defRPr sz="1200"/>
            </a:lvl1pPr>
          </a:lstStyle>
          <a:p>
            <a:pPr lvl="0"/>
            <a:r>
              <a:rPr lang="en-US"/>
              <a:t>Click icon to add picture</a:t>
            </a:r>
          </a:p>
        </p:txBody>
      </p:sp>
      <p:sp>
        <p:nvSpPr>
          <p:cNvPr id="6" name="Picture Placeholder 10">
            <a:extLst>
              <a:ext uri="{FF2B5EF4-FFF2-40B4-BE49-F238E27FC236}">
                <a16:creationId xmlns:a16="http://schemas.microsoft.com/office/drawing/2014/main" id="{A7D05D0B-94FB-B608-1D54-2663A0C87458}"/>
              </a:ext>
            </a:extLst>
          </p:cNvPr>
          <p:cNvSpPr txBox="1">
            <a:spLocks noGrp="1"/>
          </p:cNvSpPr>
          <p:nvPr>
            <p:ph type="pic" idx="4294967295"/>
          </p:nvPr>
        </p:nvSpPr>
        <p:spPr>
          <a:xfrm>
            <a:off x="0" y="2959098"/>
            <a:ext cx="3073398" cy="3898901"/>
          </a:xfrm>
          <a:blipFill>
            <a:blip r:embed="rId2"/>
            <a:tile/>
          </a:blipFill>
        </p:spPr>
        <p:txBody>
          <a:bodyPr/>
          <a:lstStyle>
            <a:lvl1pPr>
              <a:defRPr sz="1200"/>
            </a:lvl1pPr>
          </a:lstStyle>
          <a:p>
            <a:pPr lvl="0"/>
            <a:r>
              <a:rPr lang="en-US"/>
              <a:t>Click icon to add picture</a:t>
            </a:r>
          </a:p>
        </p:txBody>
      </p:sp>
      <p:sp>
        <p:nvSpPr>
          <p:cNvPr id="7" name="Rectangle 2">
            <a:extLst>
              <a:ext uri="{FF2B5EF4-FFF2-40B4-BE49-F238E27FC236}">
                <a16:creationId xmlns:a16="http://schemas.microsoft.com/office/drawing/2014/main" id="{AA673334-85E4-5028-03D0-AD5ACAC8EAC3}"/>
              </a:ext>
              <a:ext uri="{C183D7F6-B498-43B3-948B-1728B52AA6E4}">
                <adec:decorative xmlns:adec="http://schemas.microsoft.com/office/drawing/2017/decorative" val="1"/>
              </a:ext>
            </a:extLst>
          </p:cNvPr>
          <p:cNvSpPr/>
          <p:nvPr/>
        </p:nvSpPr>
        <p:spPr>
          <a:xfrm>
            <a:off x="0" y="0"/>
            <a:ext cx="3073398" cy="2959098"/>
          </a:xfrm>
          <a:prstGeom prst="rect">
            <a:avLst/>
          </a:prstGeom>
          <a:solidFill>
            <a:srgbClr val="C2F6FF">
              <a:alpha val="2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8" name="Rectangle 1">
            <a:extLst>
              <a:ext uri="{FF2B5EF4-FFF2-40B4-BE49-F238E27FC236}">
                <a16:creationId xmlns:a16="http://schemas.microsoft.com/office/drawing/2014/main" id="{2880546C-571F-1725-F5E9-D5E1843C16F0}"/>
              </a:ext>
              <a:ext uri="{C183D7F6-B498-43B3-948B-1728B52AA6E4}">
                <adec:decorative xmlns:adec="http://schemas.microsoft.com/office/drawing/2017/decorative" val="1"/>
              </a:ext>
            </a:extLst>
          </p:cNvPr>
          <p:cNvSpPr/>
          <p:nvPr/>
        </p:nvSpPr>
        <p:spPr>
          <a:xfrm>
            <a:off x="3073398" y="2959098"/>
            <a:ext cx="2825038" cy="3898901"/>
          </a:xfrm>
          <a:prstGeom prst="rect">
            <a:avLst/>
          </a:prstGeom>
          <a:solidFill>
            <a:srgbClr val="03265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9" name="Rectangle 3">
            <a:extLst>
              <a:ext uri="{FF2B5EF4-FFF2-40B4-BE49-F238E27FC236}">
                <a16:creationId xmlns:a16="http://schemas.microsoft.com/office/drawing/2014/main" id="{3C41643E-7202-B732-EB13-0ED8791699AD}"/>
              </a:ext>
              <a:ext uri="{C183D7F6-B498-43B3-948B-1728B52AA6E4}">
                <adec:decorative xmlns:adec="http://schemas.microsoft.com/office/drawing/2017/decorative" val="1"/>
              </a:ext>
            </a:extLst>
          </p:cNvPr>
          <p:cNvSpPr/>
          <p:nvPr/>
        </p:nvSpPr>
        <p:spPr>
          <a:xfrm>
            <a:off x="0" y="0"/>
            <a:ext cx="3073398" cy="2959098"/>
          </a:xfrm>
          <a:prstGeom prst="rect">
            <a:avLst/>
          </a:prstGeom>
          <a:solidFill>
            <a:srgbClr val="C2F6FF">
              <a:alpha val="2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10" name="Rectangle 4">
            <a:extLst>
              <a:ext uri="{FF2B5EF4-FFF2-40B4-BE49-F238E27FC236}">
                <a16:creationId xmlns:a16="http://schemas.microsoft.com/office/drawing/2014/main" id="{73BFF4B8-A24D-F39A-D70C-113D84496A6A}"/>
              </a:ext>
              <a:ext uri="{C183D7F6-B498-43B3-948B-1728B52AA6E4}">
                <adec:decorative xmlns:adec="http://schemas.microsoft.com/office/drawing/2017/decorative" val="1"/>
              </a:ext>
            </a:extLst>
          </p:cNvPr>
          <p:cNvSpPr/>
          <p:nvPr/>
        </p:nvSpPr>
        <p:spPr>
          <a:xfrm>
            <a:off x="3073398" y="2959098"/>
            <a:ext cx="2825038" cy="3898901"/>
          </a:xfrm>
          <a:prstGeom prst="rect">
            <a:avLst/>
          </a:prstGeom>
          <a:solidFill>
            <a:srgbClr val="03265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Tree>
    <p:extLst>
      <p:ext uri="{BB962C8B-B14F-4D97-AF65-F5344CB8AC3E}">
        <p14:creationId xmlns:p14="http://schemas.microsoft.com/office/powerpoint/2010/main" val="3820371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Photos_TopBottom">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A9743CF2-7874-FA2D-F3F0-9BFA0770C89A}"/>
              </a:ext>
            </a:extLst>
          </p:cNvPr>
          <p:cNvSpPr txBox="1">
            <a:spLocks noGrp="1"/>
          </p:cNvSpPr>
          <p:nvPr>
            <p:ph type="title"/>
          </p:nvPr>
        </p:nvSpPr>
        <p:spPr>
          <a:xfrm>
            <a:off x="2086779" y="3023893"/>
            <a:ext cx="2791745" cy="1138565"/>
          </a:xfrm>
        </p:spPr>
        <p:txBody>
          <a:bodyPr anchor="t"/>
          <a:lstStyle>
            <a:lvl1pPr>
              <a:lnSpc>
                <a:spcPct val="100000"/>
              </a:lnSpc>
              <a:defRPr sz="2800"/>
            </a:lvl1pPr>
          </a:lstStyle>
          <a:p>
            <a:pPr lvl="0"/>
            <a:r>
              <a:rPr lang="en-US"/>
              <a:t>Title Goes Here (can be long)</a:t>
            </a:r>
          </a:p>
        </p:txBody>
      </p:sp>
      <p:sp>
        <p:nvSpPr>
          <p:cNvPr id="3" name="Text Placeholder 9">
            <a:extLst>
              <a:ext uri="{FF2B5EF4-FFF2-40B4-BE49-F238E27FC236}">
                <a16:creationId xmlns:a16="http://schemas.microsoft.com/office/drawing/2014/main" id="{C857660A-3E09-D726-974D-07691CB56F08}"/>
              </a:ext>
            </a:extLst>
          </p:cNvPr>
          <p:cNvSpPr txBox="1">
            <a:spLocks noGrp="1"/>
          </p:cNvSpPr>
          <p:nvPr>
            <p:ph type="body" idx="4294967295"/>
          </p:nvPr>
        </p:nvSpPr>
        <p:spPr>
          <a:xfrm>
            <a:off x="2086779" y="2696053"/>
            <a:ext cx="2791745" cy="247308"/>
          </a:xfrm>
        </p:spPr>
        <p:txBody>
          <a:bodyPr anchor="b"/>
          <a:lstStyle>
            <a:lvl1pPr marL="0" indent="0">
              <a:lnSpc>
                <a:spcPct val="100000"/>
              </a:lnSpc>
              <a:buNone/>
              <a:defRPr cap="all" spc="200">
                <a:solidFill>
                  <a:srgbClr val="0056BD"/>
                </a:solidFill>
                <a:latin typeface="Roboto Medium" pitchFamily="2"/>
                <a:ea typeface="Roboto Medium" pitchFamily="2"/>
              </a:defRPr>
            </a:lvl1pPr>
          </a:lstStyle>
          <a:p>
            <a:pPr lvl="0"/>
            <a:r>
              <a:rPr lang="en-US"/>
              <a:t>SUBHEAD GOES HERE</a:t>
            </a:r>
          </a:p>
        </p:txBody>
      </p:sp>
      <p:sp>
        <p:nvSpPr>
          <p:cNvPr id="4" name="Text Placeholder 11">
            <a:extLst>
              <a:ext uri="{FF2B5EF4-FFF2-40B4-BE49-F238E27FC236}">
                <a16:creationId xmlns:a16="http://schemas.microsoft.com/office/drawing/2014/main" id="{A411CACE-C814-4B9A-4F6B-72CAE430994B}"/>
              </a:ext>
            </a:extLst>
          </p:cNvPr>
          <p:cNvSpPr txBox="1">
            <a:spLocks noGrp="1"/>
          </p:cNvSpPr>
          <p:nvPr>
            <p:ph type="body" idx="4294967295"/>
          </p:nvPr>
        </p:nvSpPr>
        <p:spPr>
          <a:xfrm>
            <a:off x="5241194" y="2620021"/>
            <a:ext cx="4412199" cy="325901"/>
          </a:xfrm>
        </p:spPr>
        <p:txBody>
          <a:bodyPr anchor="b"/>
          <a:lstStyle>
            <a:lvl1pPr marL="0" indent="0" algn="just">
              <a:lnSpc>
                <a:spcPct val="130000"/>
              </a:lnSpc>
              <a:spcBef>
                <a:spcPts val="1200"/>
              </a:spcBef>
              <a:buNone/>
              <a:defRPr b="1">
                <a:latin typeface="Roboto" pitchFamily="2"/>
                <a:ea typeface="Roboto" pitchFamily="2"/>
                <a:cs typeface="Poppins Medium" pitchFamily="2"/>
              </a:defRPr>
            </a:lvl1pPr>
          </a:lstStyle>
          <a:p>
            <a:pPr lvl="0"/>
            <a:r>
              <a:rPr lang="en-US"/>
              <a:t>Subtitle Goes Here</a:t>
            </a:r>
          </a:p>
        </p:txBody>
      </p:sp>
      <p:sp>
        <p:nvSpPr>
          <p:cNvPr id="5" name="Text Placeholder 11">
            <a:extLst>
              <a:ext uri="{FF2B5EF4-FFF2-40B4-BE49-F238E27FC236}">
                <a16:creationId xmlns:a16="http://schemas.microsoft.com/office/drawing/2014/main" id="{E8C06E32-F4A9-EA32-6DFE-53A0770ED6F2}"/>
              </a:ext>
            </a:extLst>
          </p:cNvPr>
          <p:cNvSpPr txBox="1">
            <a:spLocks noGrp="1"/>
          </p:cNvSpPr>
          <p:nvPr>
            <p:ph type="body" idx="4294967295"/>
          </p:nvPr>
        </p:nvSpPr>
        <p:spPr>
          <a:xfrm>
            <a:off x="5241194" y="3023893"/>
            <a:ext cx="4993629" cy="1808957"/>
          </a:xfrm>
        </p:spPr>
        <p:txBody>
          <a:bodyPr/>
          <a:lstStyle>
            <a:lvl1pPr marL="0" indent="0">
              <a:lnSpc>
                <a:spcPts val="2400"/>
              </a:lnSpc>
              <a:spcBef>
                <a:spcPts val="1200"/>
              </a:spcBef>
              <a:buNone/>
              <a:defRPr>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D9E27776-F8D3-9138-3DC6-FBD198485759}"/>
              </a:ext>
            </a:extLst>
          </p:cNvPr>
          <p:cNvSpPr txBox="1">
            <a:spLocks noGrp="1"/>
          </p:cNvSpPr>
          <p:nvPr>
            <p:ph type="pic" idx="4294967295"/>
          </p:nvPr>
        </p:nvSpPr>
        <p:spPr>
          <a:xfrm>
            <a:off x="2006595" y="0"/>
            <a:ext cx="8178795" cy="1892807"/>
          </a:xfrm>
          <a:blipFill>
            <a:blip r:embed="rId2"/>
            <a:tile/>
          </a:blipFill>
        </p:spPr>
        <p:txBody>
          <a:bodyPr/>
          <a:lstStyle>
            <a:lvl1pPr>
              <a:defRPr sz="1200"/>
            </a:lvl1pPr>
          </a:lstStyle>
          <a:p>
            <a:pPr lvl="0"/>
            <a:r>
              <a:rPr lang="en-US"/>
              <a:t>Click icon to add picture</a:t>
            </a:r>
          </a:p>
        </p:txBody>
      </p:sp>
      <p:sp>
        <p:nvSpPr>
          <p:cNvPr id="7" name="Picture Placeholder 7">
            <a:extLst>
              <a:ext uri="{FF2B5EF4-FFF2-40B4-BE49-F238E27FC236}">
                <a16:creationId xmlns:a16="http://schemas.microsoft.com/office/drawing/2014/main" id="{57F130A8-3851-0BA1-ADB3-EECC3FF491E5}"/>
              </a:ext>
            </a:extLst>
          </p:cNvPr>
          <p:cNvSpPr txBox="1">
            <a:spLocks noGrp="1"/>
          </p:cNvSpPr>
          <p:nvPr>
            <p:ph type="pic" idx="4294967295"/>
          </p:nvPr>
        </p:nvSpPr>
        <p:spPr>
          <a:xfrm>
            <a:off x="2006595" y="4965704"/>
            <a:ext cx="8178795" cy="1892295"/>
          </a:xfrm>
          <a:blipFill>
            <a:blip r:embed="rId2"/>
            <a:tile/>
          </a:blipFill>
        </p:spPr>
        <p:txBody>
          <a:bodyPr/>
          <a:lstStyle>
            <a:lvl1pPr>
              <a:defRPr sz="1200"/>
            </a:lvl1pPr>
          </a:lstStyle>
          <a:p>
            <a:pPr lvl="0"/>
            <a:r>
              <a:rPr lang="en-US"/>
              <a:t>Click icon to add picture</a:t>
            </a:r>
          </a:p>
        </p:txBody>
      </p:sp>
    </p:spTree>
    <p:extLst>
      <p:ext uri="{BB962C8B-B14F-4D97-AF65-F5344CB8AC3E}">
        <p14:creationId xmlns:p14="http://schemas.microsoft.com/office/powerpoint/2010/main" val="31814622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resenters_1">
    <p:spTree>
      <p:nvGrpSpPr>
        <p:cNvPr id="1" name=""/>
        <p:cNvGrpSpPr/>
        <p:nvPr/>
      </p:nvGrpSpPr>
      <p:grpSpPr>
        <a:xfrm>
          <a:off x="0" y="0"/>
          <a:ext cx="0" cy="0"/>
          <a:chOff x="0" y="0"/>
          <a:chExt cx="0" cy="0"/>
        </a:xfrm>
      </p:grpSpPr>
      <p:sp>
        <p:nvSpPr>
          <p:cNvPr id="2" name="Rectangle 16">
            <a:extLst>
              <a:ext uri="{FF2B5EF4-FFF2-40B4-BE49-F238E27FC236}">
                <a16:creationId xmlns:a16="http://schemas.microsoft.com/office/drawing/2014/main" id="{144003C8-3F4C-419F-3130-CC46EB210D7C}"/>
              </a:ext>
              <a:ext uri="{C183D7F6-B498-43B3-948B-1728B52AA6E4}">
                <adec:decorative xmlns:adec="http://schemas.microsoft.com/office/drawing/2017/decorative" val="1"/>
              </a:ext>
            </a:extLst>
          </p:cNvPr>
          <p:cNvSpPr/>
          <p:nvPr/>
        </p:nvSpPr>
        <p:spPr>
          <a:xfrm>
            <a:off x="0" y="4153991"/>
            <a:ext cx="12191996" cy="2704008"/>
          </a:xfrm>
          <a:prstGeom prst="rect">
            <a:avLst/>
          </a:prstGeom>
          <a:gradFill>
            <a:gsLst>
              <a:gs pos="0">
                <a:srgbClr val="0056BD"/>
              </a:gs>
              <a:gs pos="100000">
                <a:srgbClr val="032659"/>
              </a:gs>
            </a:gsLst>
            <a:lin ang="27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17">
            <a:extLst>
              <a:ext uri="{FF2B5EF4-FFF2-40B4-BE49-F238E27FC236}">
                <a16:creationId xmlns:a16="http://schemas.microsoft.com/office/drawing/2014/main" id="{3B890D05-A537-04E2-7CBF-8110AAA6EA74}"/>
              </a:ext>
            </a:extLst>
          </p:cNvPr>
          <p:cNvSpPr txBox="1">
            <a:spLocks noGrp="1"/>
          </p:cNvSpPr>
          <p:nvPr>
            <p:ph type="title"/>
          </p:nvPr>
        </p:nvSpPr>
        <p:spPr>
          <a:xfrm>
            <a:off x="838203" y="857222"/>
            <a:ext cx="10515600" cy="329302"/>
          </a:xfrm>
        </p:spPr>
        <p:txBody>
          <a:bodyPr anchorCtr="1"/>
          <a:lstStyle>
            <a:lvl1pPr algn="ctr">
              <a:defRPr>
                <a:cs typeface="Poppins SemiBold" pitchFamily="2"/>
              </a:defRPr>
            </a:lvl1pPr>
          </a:lstStyle>
          <a:p>
            <a:pPr lvl="0"/>
            <a:r>
              <a:rPr lang="en-US"/>
              <a:t>Presenters</a:t>
            </a:r>
          </a:p>
        </p:txBody>
      </p:sp>
      <p:sp>
        <p:nvSpPr>
          <p:cNvPr id="4" name="Text Placeholder 19">
            <a:extLst>
              <a:ext uri="{FF2B5EF4-FFF2-40B4-BE49-F238E27FC236}">
                <a16:creationId xmlns:a16="http://schemas.microsoft.com/office/drawing/2014/main" id="{F23C9369-1CB6-DF9C-50DC-7AE15F2D1BF2}"/>
              </a:ext>
            </a:extLst>
          </p:cNvPr>
          <p:cNvSpPr txBox="1">
            <a:spLocks noGrp="1"/>
          </p:cNvSpPr>
          <p:nvPr>
            <p:ph type="body" idx="4294967295"/>
          </p:nvPr>
        </p:nvSpPr>
        <p:spPr>
          <a:xfrm>
            <a:off x="838203" y="1273274"/>
            <a:ext cx="10515600" cy="397288"/>
          </a:xfrm>
        </p:spPr>
        <p:txBody>
          <a:bodyPr anchorCtr="1"/>
          <a:lstStyle>
            <a:lvl1pPr marL="0" indent="0" algn="ctr">
              <a:lnSpc>
                <a:spcPct val="150000"/>
              </a:lnSpc>
              <a:buNone/>
              <a:defRPr sz="1400" b="1">
                <a:solidFill>
                  <a:srgbClr val="0056BD"/>
                </a:solidFill>
                <a:ea typeface="Roboto" pitchFamily="2"/>
                <a:cs typeface="Open Sans ExtraBold" pitchFamily="34"/>
              </a:defRPr>
            </a:lvl1pPr>
          </a:lstStyle>
          <a:p>
            <a:pPr lvl="0"/>
            <a:r>
              <a:rPr lang="en-US"/>
              <a:t>MEETING TITLE</a:t>
            </a:r>
          </a:p>
        </p:txBody>
      </p:sp>
      <p:sp>
        <p:nvSpPr>
          <p:cNvPr id="5" name="Picture Placeholder 9">
            <a:extLst>
              <a:ext uri="{FF2B5EF4-FFF2-40B4-BE49-F238E27FC236}">
                <a16:creationId xmlns:a16="http://schemas.microsoft.com/office/drawing/2014/main" id="{523ED5CF-7935-BDE0-EA0B-65C91F9948CC}"/>
              </a:ext>
            </a:extLst>
          </p:cNvPr>
          <p:cNvSpPr txBox="1">
            <a:spLocks noGrp="1"/>
          </p:cNvSpPr>
          <p:nvPr>
            <p:ph type="pic" idx="4294967295"/>
          </p:nvPr>
        </p:nvSpPr>
        <p:spPr>
          <a:xfrm>
            <a:off x="1243611" y="2092028"/>
            <a:ext cx="2324103" cy="1765779"/>
          </a:xfrm>
          <a:blipFill>
            <a:blip r:embed="rId2"/>
            <a:tile/>
          </a:blipFill>
        </p:spPr>
        <p:txBody>
          <a:bodyPr/>
          <a:lstStyle>
            <a:lvl1pPr>
              <a:defRPr sz="1200"/>
            </a:lvl1pPr>
          </a:lstStyle>
          <a:p>
            <a:pPr lvl="0"/>
            <a:r>
              <a:rPr lang="en-US"/>
              <a:t>Click icon to add picture</a:t>
            </a:r>
          </a:p>
        </p:txBody>
      </p:sp>
      <p:sp>
        <p:nvSpPr>
          <p:cNvPr id="6" name="Text Placeholder 19">
            <a:extLst>
              <a:ext uri="{FF2B5EF4-FFF2-40B4-BE49-F238E27FC236}">
                <a16:creationId xmlns:a16="http://schemas.microsoft.com/office/drawing/2014/main" id="{ED1AB58B-4772-FCE2-C2A8-3F57FA9B57C2}"/>
              </a:ext>
            </a:extLst>
          </p:cNvPr>
          <p:cNvSpPr txBox="1">
            <a:spLocks noGrp="1"/>
          </p:cNvSpPr>
          <p:nvPr>
            <p:ph type="body" idx="4294967295"/>
          </p:nvPr>
        </p:nvSpPr>
        <p:spPr>
          <a:xfrm>
            <a:off x="1243611" y="4533293"/>
            <a:ext cx="2324103" cy="402070"/>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7" name="Text Placeholder 19">
            <a:extLst>
              <a:ext uri="{FF2B5EF4-FFF2-40B4-BE49-F238E27FC236}">
                <a16:creationId xmlns:a16="http://schemas.microsoft.com/office/drawing/2014/main" id="{59A8C700-4993-6B3D-643F-D7F3DA574C4A}"/>
              </a:ext>
            </a:extLst>
          </p:cNvPr>
          <p:cNvSpPr txBox="1">
            <a:spLocks noGrp="1"/>
          </p:cNvSpPr>
          <p:nvPr>
            <p:ph type="body" idx="4294967295"/>
          </p:nvPr>
        </p:nvSpPr>
        <p:spPr>
          <a:xfrm>
            <a:off x="1243611" y="4937522"/>
            <a:ext cx="2324103" cy="276999"/>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8" name="Text Placeholder 19">
            <a:extLst>
              <a:ext uri="{FF2B5EF4-FFF2-40B4-BE49-F238E27FC236}">
                <a16:creationId xmlns:a16="http://schemas.microsoft.com/office/drawing/2014/main" id="{47973CB9-AC8C-80FB-25B7-EDD058A229ED}"/>
              </a:ext>
            </a:extLst>
          </p:cNvPr>
          <p:cNvSpPr txBox="1">
            <a:spLocks noGrp="1"/>
          </p:cNvSpPr>
          <p:nvPr>
            <p:ph type="body" idx="4294967295"/>
          </p:nvPr>
        </p:nvSpPr>
        <p:spPr>
          <a:xfrm>
            <a:off x="1052117" y="5419401"/>
            <a:ext cx="2707081" cy="959781"/>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
        <p:nvSpPr>
          <p:cNvPr id="9" name="Picture Placeholder 10">
            <a:extLst>
              <a:ext uri="{FF2B5EF4-FFF2-40B4-BE49-F238E27FC236}">
                <a16:creationId xmlns:a16="http://schemas.microsoft.com/office/drawing/2014/main" id="{72F4D28F-30DC-BC32-42CD-9CF9E1C7AFE9}"/>
              </a:ext>
            </a:extLst>
          </p:cNvPr>
          <p:cNvSpPr txBox="1">
            <a:spLocks noGrp="1"/>
          </p:cNvSpPr>
          <p:nvPr>
            <p:ph type="pic" idx="4294967295"/>
          </p:nvPr>
        </p:nvSpPr>
        <p:spPr>
          <a:xfrm>
            <a:off x="4933946" y="2092028"/>
            <a:ext cx="2324103" cy="1765779"/>
          </a:xfrm>
          <a:blipFill>
            <a:blip r:embed="rId2"/>
            <a:tile/>
          </a:blipFill>
        </p:spPr>
        <p:txBody>
          <a:bodyPr/>
          <a:lstStyle>
            <a:lvl1pPr>
              <a:defRPr sz="1200"/>
            </a:lvl1pPr>
          </a:lstStyle>
          <a:p>
            <a:pPr lvl="0"/>
            <a:r>
              <a:rPr lang="en-US"/>
              <a:t>Click icon to add picture</a:t>
            </a:r>
          </a:p>
        </p:txBody>
      </p:sp>
      <p:sp>
        <p:nvSpPr>
          <p:cNvPr id="10" name="Text Placeholder 19">
            <a:extLst>
              <a:ext uri="{FF2B5EF4-FFF2-40B4-BE49-F238E27FC236}">
                <a16:creationId xmlns:a16="http://schemas.microsoft.com/office/drawing/2014/main" id="{53B1587E-F63B-7D51-00D3-ACFFF97F75FB}"/>
              </a:ext>
            </a:extLst>
          </p:cNvPr>
          <p:cNvSpPr txBox="1">
            <a:spLocks noGrp="1"/>
          </p:cNvSpPr>
          <p:nvPr>
            <p:ph type="body" idx="4294967295"/>
          </p:nvPr>
        </p:nvSpPr>
        <p:spPr>
          <a:xfrm>
            <a:off x="4935931" y="4533293"/>
            <a:ext cx="2324103" cy="402070"/>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11" name="Text Placeholder 19">
            <a:extLst>
              <a:ext uri="{FF2B5EF4-FFF2-40B4-BE49-F238E27FC236}">
                <a16:creationId xmlns:a16="http://schemas.microsoft.com/office/drawing/2014/main" id="{9C2B8EE8-B354-CC5D-BD22-91E62D8C5659}"/>
              </a:ext>
            </a:extLst>
          </p:cNvPr>
          <p:cNvSpPr txBox="1">
            <a:spLocks noGrp="1"/>
          </p:cNvSpPr>
          <p:nvPr>
            <p:ph type="body" idx="4294967295"/>
          </p:nvPr>
        </p:nvSpPr>
        <p:spPr>
          <a:xfrm>
            <a:off x="4935931" y="4937522"/>
            <a:ext cx="2324103" cy="276999"/>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12" name="Text Placeholder 19">
            <a:extLst>
              <a:ext uri="{FF2B5EF4-FFF2-40B4-BE49-F238E27FC236}">
                <a16:creationId xmlns:a16="http://schemas.microsoft.com/office/drawing/2014/main" id="{193844CB-178D-2E55-12C4-677B670CEC9A}"/>
              </a:ext>
            </a:extLst>
          </p:cNvPr>
          <p:cNvSpPr txBox="1">
            <a:spLocks noGrp="1"/>
          </p:cNvSpPr>
          <p:nvPr>
            <p:ph type="body" idx="4294967295"/>
          </p:nvPr>
        </p:nvSpPr>
        <p:spPr>
          <a:xfrm>
            <a:off x="4793677" y="5419401"/>
            <a:ext cx="2608600" cy="959781"/>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
        <p:nvSpPr>
          <p:cNvPr id="13" name="Picture Placeholder 11">
            <a:extLst>
              <a:ext uri="{FF2B5EF4-FFF2-40B4-BE49-F238E27FC236}">
                <a16:creationId xmlns:a16="http://schemas.microsoft.com/office/drawing/2014/main" id="{D4215150-C3B8-25E6-00B4-0DE86E6672ED}"/>
              </a:ext>
            </a:extLst>
          </p:cNvPr>
          <p:cNvSpPr txBox="1">
            <a:spLocks noGrp="1"/>
          </p:cNvSpPr>
          <p:nvPr>
            <p:ph type="pic" idx="4294967295"/>
          </p:nvPr>
        </p:nvSpPr>
        <p:spPr>
          <a:xfrm>
            <a:off x="8624291" y="2092028"/>
            <a:ext cx="2324103" cy="1765779"/>
          </a:xfrm>
          <a:blipFill>
            <a:blip r:embed="rId2"/>
            <a:tile/>
          </a:blipFill>
        </p:spPr>
        <p:txBody>
          <a:bodyPr/>
          <a:lstStyle>
            <a:lvl1pPr>
              <a:defRPr sz="1200"/>
            </a:lvl1pPr>
          </a:lstStyle>
          <a:p>
            <a:pPr lvl="0"/>
            <a:r>
              <a:rPr lang="en-US"/>
              <a:t>Click icon to add picture</a:t>
            </a:r>
          </a:p>
        </p:txBody>
      </p:sp>
      <p:sp>
        <p:nvSpPr>
          <p:cNvPr id="14" name="Text Placeholder 19">
            <a:extLst>
              <a:ext uri="{FF2B5EF4-FFF2-40B4-BE49-F238E27FC236}">
                <a16:creationId xmlns:a16="http://schemas.microsoft.com/office/drawing/2014/main" id="{A383D263-1BF5-4923-143A-8E7BE6DEF09B}"/>
              </a:ext>
            </a:extLst>
          </p:cNvPr>
          <p:cNvSpPr txBox="1">
            <a:spLocks noGrp="1"/>
          </p:cNvSpPr>
          <p:nvPr>
            <p:ph type="body" idx="4294967295"/>
          </p:nvPr>
        </p:nvSpPr>
        <p:spPr>
          <a:xfrm>
            <a:off x="8628260" y="4533293"/>
            <a:ext cx="2324103" cy="402070"/>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15" name="Text Placeholder 19">
            <a:extLst>
              <a:ext uri="{FF2B5EF4-FFF2-40B4-BE49-F238E27FC236}">
                <a16:creationId xmlns:a16="http://schemas.microsoft.com/office/drawing/2014/main" id="{DF614E42-063D-9BDE-A870-32CC2295BF3A}"/>
              </a:ext>
            </a:extLst>
          </p:cNvPr>
          <p:cNvSpPr txBox="1">
            <a:spLocks noGrp="1"/>
          </p:cNvSpPr>
          <p:nvPr>
            <p:ph type="body" idx="4294967295"/>
          </p:nvPr>
        </p:nvSpPr>
        <p:spPr>
          <a:xfrm>
            <a:off x="8628260" y="4937522"/>
            <a:ext cx="2324103" cy="276999"/>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16" name="Text Placeholder 19">
            <a:extLst>
              <a:ext uri="{FF2B5EF4-FFF2-40B4-BE49-F238E27FC236}">
                <a16:creationId xmlns:a16="http://schemas.microsoft.com/office/drawing/2014/main" id="{187D8177-E215-FCA3-462D-EAB20E2F0B7D}"/>
              </a:ext>
            </a:extLst>
          </p:cNvPr>
          <p:cNvSpPr txBox="1">
            <a:spLocks noGrp="1"/>
          </p:cNvSpPr>
          <p:nvPr>
            <p:ph type="body" idx="4294967295"/>
          </p:nvPr>
        </p:nvSpPr>
        <p:spPr>
          <a:xfrm>
            <a:off x="8462671" y="5419401"/>
            <a:ext cx="2655271" cy="959781"/>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Tree>
    <p:extLst>
      <p:ext uri="{BB962C8B-B14F-4D97-AF65-F5344CB8AC3E}">
        <p14:creationId xmlns:p14="http://schemas.microsoft.com/office/powerpoint/2010/main" val="212907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_4">
    <p:bg>
      <p:bgPr>
        <a:solidFill>
          <a:srgbClr val="032659"/>
        </a:solidFill>
        <a:effectLst/>
      </p:bgPr>
    </p:bg>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E4636935-426A-4EB0-20E9-0D7CCAFD4035}"/>
              </a:ext>
            </a:extLst>
          </p:cNvPr>
          <p:cNvSpPr txBox="1">
            <a:spLocks noGrp="1"/>
          </p:cNvSpPr>
          <p:nvPr>
            <p:ph type="title"/>
          </p:nvPr>
        </p:nvSpPr>
        <p:spPr>
          <a:xfrm>
            <a:off x="617457" y="2747817"/>
            <a:ext cx="4904969" cy="2263780"/>
          </a:xfrm>
        </p:spPr>
        <p:txBody>
          <a:bodyPr>
            <a:normAutofit/>
          </a:bodyPr>
          <a:lstStyle>
            <a:lvl1pPr>
              <a:lnSpc>
                <a:spcPct val="80000"/>
              </a:lnSpc>
              <a:defRPr sz="6100">
                <a:solidFill>
                  <a:srgbClr val="FFFFFF"/>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8DD591B4-E31A-5051-E675-C3F5BD71C5AE}"/>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2" descr="U.S. Centers for Disease Control and Prevention">
            <a:extLst>
              <a:ext uri="{FF2B5EF4-FFF2-40B4-BE49-F238E27FC236}">
                <a16:creationId xmlns:a16="http://schemas.microsoft.com/office/drawing/2014/main" id="{D43168DB-CE06-C8AD-A67F-047F3A609497}"/>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0D45B59C-3B75-5FEB-BF86-9C00033D5E32}"/>
              </a:ext>
            </a:extLst>
          </p:cNvPr>
          <p:cNvSpPr txBox="1">
            <a:spLocks noGrp="1"/>
          </p:cNvSpPr>
          <p:nvPr>
            <p:ph type="body" idx="4294967295"/>
          </p:nvPr>
        </p:nvSpPr>
        <p:spPr>
          <a:xfrm>
            <a:off x="617457" y="2220693"/>
            <a:ext cx="4904969" cy="277776"/>
          </a:xfrm>
        </p:spPr>
        <p:txBody>
          <a:bodyPr/>
          <a:lstStyle>
            <a:lvl1pPr marL="0" indent="0">
              <a:lnSpc>
                <a:spcPct val="100000"/>
              </a:lnSpc>
              <a:buNone/>
              <a:defRPr sz="2000">
                <a:solidFill>
                  <a:srgbClr val="00B1CE"/>
                </a:solidFill>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90897EB2-0BDC-0903-80A7-628930AA63ED}"/>
              </a:ext>
            </a:extLst>
          </p:cNvPr>
          <p:cNvSpPr txBox="1">
            <a:spLocks noGrp="1"/>
          </p:cNvSpPr>
          <p:nvPr>
            <p:ph type="body" idx="4294967295"/>
          </p:nvPr>
        </p:nvSpPr>
        <p:spPr>
          <a:xfrm>
            <a:off x="1793970" y="5199058"/>
            <a:ext cx="4033464" cy="273195"/>
          </a:xfrm>
        </p:spPr>
        <p:txBody>
          <a:bodyPr/>
          <a:lstStyle>
            <a:lvl1pPr marL="0" indent="0">
              <a:buNone/>
              <a:defRPr sz="2000">
                <a:solidFill>
                  <a:srgbClr val="FFFFFF"/>
                </a:solidFill>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31031D42-C333-4D48-E8DB-43DF3C7B607E}"/>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solidFill>
                  <a:srgbClr val="FFFFFF"/>
                </a:solidFill>
                <a:ea typeface="Roboto Medium" pitchFamily="2"/>
              </a:defRPr>
            </a:lvl1pPr>
            <a:lvl2pPr marL="0" indent="0">
              <a:lnSpc>
                <a:spcPct val="100000"/>
              </a:lnSpc>
              <a:spcBef>
                <a:spcPts val="0"/>
              </a:spcBef>
              <a:buNone/>
              <a:defRPr sz="1600" i="1">
                <a:solidFill>
                  <a:srgbClr val="FFFFFF"/>
                </a:solidFill>
                <a:ea typeface="Roboto Medium" pitchFamily="2"/>
              </a:defRPr>
            </a:lvl2pPr>
            <a:lvl3pPr marL="0" lvl="0" indent="0">
              <a:lnSpc>
                <a:spcPct val="100000"/>
              </a:lnSpc>
              <a:spcBef>
                <a:spcPts val="0"/>
              </a:spcBef>
              <a:buNone/>
              <a:defRPr sz="1600" i="1">
                <a:solidFill>
                  <a:srgbClr val="FFFFFF"/>
                </a:solidFill>
                <a:ea typeface="Roboto Medium" pitchFamily="2"/>
              </a:defRPr>
            </a:lvl3pPr>
            <a:lvl4pPr marL="0" lvl="0" indent="0">
              <a:lnSpc>
                <a:spcPct val="100000"/>
              </a:lnSpc>
              <a:spcBef>
                <a:spcPts val="0"/>
              </a:spcBef>
              <a:buNone/>
              <a:defRPr sz="1600" i="1">
                <a:solidFill>
                  <a:srgbClr val="FFFFFF"/>
                </a:solidFill>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C5F90CA3-89E8-E8D2-815E-A7A95CBB91BE}"/>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5">
            <a:extLst>
              <a:ext uri="{FF2B5EF4-FFF2-40B4-BE49-F238E27FC236}">
                <a16:creationId xmlns:a16="http://schemas.microsoft.com/office/drawing/2014/main" id="{E66D8955-70E9-6A10-5F39-0588B9868C94}"/>
              </a:ext>
            </a:extLst>
          </p:cNvPr>
          <p:cNvSpPr txBox="1">
            <a:spLocks noGrp="1"/>
          </p:cNvSpPr>
          <p:nvPr>
            <p:ph type="pic" idx="4294967295"/>
          </p:nvPr>
        </p:nvSpPr>
        <p:spPr>
          <a:xfrm>
            <a:off x="6367351" y="0"/>
            <a:ext cx="5824654" cy="6157258"/>
          </a:xfrm>
          <a:blipFill>
            <a:blip r:embed="rId3"/>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18981653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resenters_2">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EFE33850-5FE6-4B5B-4B11-4BC933ACFE5A}"/>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9EFF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ectangle: Top Corners Rounded 72">
            <a:extLst>
              <a:ext uri="{FF2B5EF4-FFF2-40B4-BE49-F238E27FC236}">
                <a16:creationId xmlns:a16="http://schemas.microsoft.com/office/drawing/2014/main" id="{62C986B0-9E1C-0F72-5EE4-AC60CCBB4A7A}"/>
              </a:ext>
              <a:ext uri="{C183D7F6-B498-43B3-948B-1728B52AA6E4}">
                <adec:decorative xmlns:adec="http://schemas.microsoft.com/office/drawing/2017/decorative" val="1"/>
              </a:ext>
            </a:extLst>
          </p:cNvPr>
          <p:cNvSpPr/>
          <p:nvPr/>
        </p:nvSpPr>
        <p:spPr>
          <a:xfrm flipH="1" flipV="1">
            <a:off x="4410078" y="0"/>
            <a:ext cx="3371850" cy="666753"/>
          </a:xfrm>
          <a:custGeom>
            <a:avLst>
              <a:gd name="f9" fmla="val 30472"/>
              <a:gd name="f10" fmla="val 0"/>
            </a:avLst>
            <a:gdLst>
              <a:gd name="f2" fmla="val 10800000"/>
              <a:gd name="f3" fmla="val 5400000"/>
              <a:gd name="f4" fmla="val 16200000"/>
              <a:gd name="f5" fmla="val w"/>
              <a:gd name="f6" fmla="val h"/>
              <a:gd name="f7" fmla="val ss"/>
              <a:gd name="f8" fmla="val 0"/>
              <a:gd name="f9" fmla="val 3047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FFFFFF"/>
              </a:solidFill>
              <a:uFillTx/>
              <a:latin typeface="Roboto" pitchFamily="2"/>
              <a:ea typeface="Roboto" pitchFamily="2"/>
            </a:endParaRPr>
          </a:p>
        </p:txBody>
      </p:sp>
      <p:sp>
        <p:nvSpPr>
          <p:cNvPr id="4" name="Rectangle: Rounded Corners 8">
            <a:extLst>
              <a:ext uri="{FF2B5EF4-FFF2-40B4-BE49-F238E27FC236}">
                <a16:creationId xmlns:a16="http://schemas.microsoft.com/office/drawing/2014/main" id="{75C7BA00-DBE6-9D49-8C86-AF005F463678}"/>
              </a:ext>
              <a:ext uri="{C183D7F6-B498-43B3-948B-1728B52AA6E4}">
                <adec:decorative xmlns:adec="http://schemas.microsoft.com/office/drawing/2017/decorative" val="1"/>
              </a:ext>
            </a:extLst>
          </p:cNvPr>
          <p:cNvSpPr/>
          <p:nvPr/>
        </p:nvSpPr>
        <p:spPr>
          <a:xfrm>
            <a:off x="1510570" y="1742050"/>
            <a:ext cx="2568577" cy="3467103"/>
          </a:xfrm>
          <a:custGeom>
            <a:avLst>
              <a:gd name="f0" fmla="val 157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5" name="Rectangle: Rounded Corners 96">
            <a:extLst>
              <a:ext uri="{FF2B5EF4-FFF2-40B4-BE49-F238E27FC236}">
                <a16:creationId xmlns:a16="http://schemas.microsoft.com/office/drawing/2014/main" id="{A12756C6-DF6D-3A06-A100-0379EDC57C16}"/>
              </a:ext>
              <a:ext uri="{C183D7F6-B498-43B3-948B-1728B52AA6E4}">
                <adec:decorative xmlns:adec="http://schemas.microsoft.com/office/drawing/2017/decorative" val="1"/>
              </a:ext>
            </a:extLst>
          </p:cNvPr>
          <p:cNvSpPr/>
          <p:nvPr/>
        </p:nvSpPr>
        <p:spPr>
          <a:xfrm>
            <a:off x="4811709" y="1742050"/>
            <a:ext cx="2568577" cy="3467103"/>
          </a:xfrm>
          <a:custGeom>
            <a:avLst>
              <a:gd name="f0" fmla="val 157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6" name="Rectangle: Rounded Corners 96">
            <a:extLst>
              <a:ext uri="{FF2B5EF4-FFF2-40B4-BE49-F238E27FC236}">
                <a16:creationId xmlns:a16="http://schemas.microsoft.com/office/drawing/2014/main" id="{722A1561-B134-9A70-2861-FD3C8A439BA0}"/>
              </a:ext>
              <a:ext uri="{C183D7F6-B498-43B3-948B-1728B52AA6E4}">
                <adec:decorative xmlns:adec="http://schemas.microsoft.com/office/drawing/2017/decorative" val="1"/>
              </a:ext>
            </a:extLst>
          </p:cNvPr>
          <p:cNvSpPr/>
          <p:nvPr/>
        </p:nvSpPr>
        <p:spPr>
          <a:xfrm>
            <a:off x="8110499" y="1742050"/>
            <a:ext cx="2568577" cy="3467103"/>
          </a:xfrm>
          <a:custGeom>
            <a:avLst>
              <a:gd name="f0" fmla="val 1572"/>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7" name="Title 17">
            <a:extLst>
              <a:ext uri="{FF2B5EF4-FFF2-40B4-BE49-F238E27FC236}">
                <a16:creationId xmlns:a16="http://schemas.microsoft.com/office/drawing/2014/main" id="{D63862DB-B545-9B7D-0F7B-DAE601346DBF}"/>
              </a:ext>
            </a:extLst>
          </p:cNvPr>
          <p:cNvSpPr txBox="1">
            <a:spLocks noGrp="1"/>
          </p:cNvSpPr>
          <p:nvPr>
            <p:ph type="title"/>
          </p:nvPr>
        </p:nvSpPr>
        <p:spPr>
          <a:xfrm>
            <a:off x="838203" y="1040395"/>
            <a:ext cx="10515600" cy="329302"/>
          </a:xfrm>
        </p:spPr>
        <p:txBody>
          <a:bodyPr anchorCtr="1"/>
          <a:lstStyle>
            <a:lvl1pPr algn="ctr">
              <a:defRPr>
                <a:cs typeface="Poppins SemiBold" pitchFamily="2"/>
              </a:defRPr>
            </a:lvl1pPr>
          </a:lstStyle>
          <a:p>
            <a:pPr lvl="0"/>
            <a:r>
              <a:rPr lang="en-US"/>
              <a:t>Presenters</a:t>
            </a:r>
          </a:p>
        </p:txBody>
      </p:sp>
      <p:sp>
        <p:nvSpPr>
          <p:cNvPr id="8" name="Text Placeholder 19">
            <a:extLst>
              <a:ext uri="{FF2B5EF4-FFF2-40B4-BE49-F238E27FC236}">
                <a16:creationId xmlns:a16="http://schemas.microsoft.com/office/drawing/2014/main" id="{7CDA7BAC-28B6-523A-D07A-C569CD7C3C37}"/>
              </a:ext>
            </a:extLst>
          </p:cNvPr>
          <p:cNvSpPr txBox="1">
            <a:spLocks noGrp="1"/>
          </p:cNvSpPr>
          <p:nvPr>
            <p:ph type="body" idx="4294967295"/>
          </p:nvPr>
        </p:nvSpPr>
        <p:spPr>
          <a:xfrm>
            <a:off x="4689024" y="194876"/>
            <a:ext cx="2813947" cy="279687"/>
          </a:xfrm>
        </p:spPr>
        <p:txBody>
          <a:bodyPr anchorCtr="1"/>
          <a:lstStyle>
            <a:lvl1pPr marL="0" indent="0" algn="ctr">
              <a:lnSpc>
                <a:spcPct val="150000"/>
              </a:lnSpc>
              <a:buNone/>
              <a:defRPr sz="1400" b="1" cap="all" spc="200">
                <a:solidFill>
                  <a:srgbClr val="FFFFFF"/>
                </a:solidFill>
                <a:latin typeface="Roboto" pitchFamily="2"/>
                <a:ea typeface="Roboto" pitchFamily="2"/>
                <a:cs typeface="Poppins Medium" pitchFamily="2"/>
              </a:defRPr>
            </a:lvl1pPr>
          </a:lstStyle>
          <a:p>
            <a:pPr lvl="0"/>
            <a:r>
              <a:rPr lang="en-US"/>
              <a:t>Meeting Title</a:t>
            </a:r>
          </a:p>
        </p:txBody>
      </p:sp>
      <p:sp>
        <p:nvSpPr>
          <p:cNvPr id="9" name="Picture Placeholder 13">
            <a:extLst>
              <a:ext uri="{FF2B5EF4-FFF2-40B4-BE49-F238E27FC236}">
                <a16:creationId xmlns:a16="http://schemas.microsoft.com/office/drawing/2014/main" id="{6DE79454-3E15-9276-235F-0CD42FE2850B}"/>
              </a:ext>
            </a:extLst>
          </p:cNvPr>
          <p:cNvSpPr txBox="1">
            <a:spLocks noGrp="1"/>
          </p:cNvSpPr>
          <p:nvPr>
            <p:ph type="pic" idx="4294967295"/>
          </p:nvPr>
        </p:nvSpPr>
        <p:spPr>
          <a:xfrm>
            <a:off x="2320225" y="1905316"/>
            <a:ext cx="914400" cy="914400"/>
          </a:xfrm>
          <a:blipFill>
            <a:blip r:embed="rId2"/>
            <a:tile/>
          </a:blipFill>
        </p:spPr>
        <p:txBody>
          <a:bodyPr/>
          <a:lstStyle>
            <a:lvl1pPr>
              <a:defRPr sz="500"/>
            </a:lvl1pPr>
          </a:lstStyle>
          <a:p>
            <a:pPr lvl="0"/>
            <a:r>
              <a:rPr lang="en-US"/>
              <a:t>Click icon to add picture</a:t>
            </a:r>
          </a:p>
        </p:txBody>
      </p:sp>
      <p:sp>
        <p:nvSpPr>
          <p:cNvPr id="10" name="Text Placeholder 19">
            <a:extLst>
              <a:ext uri="{FF2B5EF4-FFF2-40B4-BE49-F238E27FC236}">
                <a16:creationId xmlns:a16="http://schemas.microsoft.com/office/drawing/2014/main" id="{E3812FB0-2C64-ABBF-E425-4DB3C55C98AD}"/>
              </a:ext>
            </a:extLst>
          </p:cNvPr>
          <p:cNvSpPr txBox="1">
            <a:spLocks noGrp="1"/>
          </p:cNvSpPr>
          <p:nvPr>
            <p:ph type="body" idx="4294967295"/>
          </p:nvPr>
        </p:nvSpPr>
        <p:spPr>
          <a:xfrm>
            <a:off x="1672474" y="2923528"/>
            <a:ext cx="2230742" cy="459449"/>
          </a:xfrm>
        </p:spPr>
        <p:txBody>
          <a:bodyPr anchorCtr="1"/>
          <a:lstStyle>
            <a:lvl1pPr marL="0" indent="0" algn="ctr">
              <a:lnSpc>
                <a:spcPct val="150000"/>
              </a:lnSpc>
              <a:buNone/>
              <a:defRPr sz="2000" b="1">
                <a:solidFill>
                  <a:srgbClr val="FFFFFF"/>
                </a:solidFill>
                <a:latin typeface="Roboto" pitchFamily="2"/>
                <a:ea typeface="Roboto" pitchFamily="2"/>
                <a:cs typeface="Poppins SemiBold" pitchFamily="2"/>
              </a:defRPr>
            </a:lvl1pPr>
          </a:lstStyle>
          <a:p>
            <a:pPr lvl="0"/>
            <a:r>
              <a:rPr lang="en-US"/>
              <a:t>Name Goes Here</a:t>
            </a:r>
          </a:p>
        </p:txBody>
      </p:sp>
      <p:sp>
        <p:nvSpPr>
          <p:cNvPr id="11" name="Text Placeholder 19">
            <a:extLst>
              <a:ext uri="{FF2B5EF4-FFF2-40B4-BE49-F238E27FC236}">
                <a16:creationId xmlns:a16="http://schemas.microsoft.com/office/drawing/2014/main" id="{DE9EA527-1F8C-003F-A054-335E56E8CB3B}"/>
              </a:ext>
            </a:extLst>
          </p:cNvPr>
          <p:cNvSpPr txBox="1">
            <a:spLocks noGrp="1"/>
          </p:cNvSpPr>
          <p:nvPr>
            <p:ph type="body" idx="4294967295"/>
          </p:nvPr>
        </p:nvSpPr>
        <p:spPr>
          <a:xfrm>
            <a:off x="1672474" y="3382969"/>
            <a:ext cx="2230742" cy="575276"/>
          </a:xfrm>
        </p:spPr>
        <p:txBody>
          <a:bodyPr anchorCtr="1"/>
          <a:lstStyle>
            <a:lvl1pPr marL="0" indent="0" algn="ctr">
              <a:lnSpc>
                <a:spcPct val="150000"/>
              </a:lnSpc>
              <a:buNone/>
              <a:defRPr>
                <a:solidFill>
                  <a:srgbClr val="FFFFFF"/>
                </a:solidFill>
                <a:latin typeface="Roboto" pitchFamily="2"/>
                <a:ea typeface="Roboto" pitchFamily="2"/>
                <a:cs typeface="Poppins" pitchFamily="2"/>
              </a:defRPr>
            </a:lvl1pPr>
          </a:lstStyle>
          <a:p>
            <a:pPr lvl="0"/>
            <a:r>
              <a:rPr lang="en-US"/>
              <a:t>Job Title Goes Here</a:t>
            </a:r>
          </a:p>
        </p:txBody>
      </p:sp>
      <p:sp>
        <p:nvSpPr>
          <p:cNvPr id="12" name="Text Placeholder 19">
            <a:extLst>
              <a:ext uri="{FF2B5EF4-FFF2-40B4-BE49-F238E27FC236}">
                <a16:creationId xmlns:a16="http://schemas.microsoft.com/office/drawing/2014/main" id="{F711169A-75E3-1DC5-D8B7-C7E293C50682}"/>
              </a:ext>
            </a:extLst>
          </p:cNvPr>
          <p:cNvSpPr txBox="1">
            <a:spLocks noGrp="1"/>
          </p:cNvSpPr>
          <p:nvPr>
            <p:ph type="body" idx="4294967295"/>
          </p:nvPr>
        </p:nvSpPr>
        <p:spPr>
          <a:xfrm>
            <a:off x="1672474" y="3958245"/>
            <a:ext cx="2230742" cy="920297"/>
          </a:xfrm>
        </p:spPr>
        <p:txBody>
          <a:bodyPr anchorCtr="1"/>
          <a:lstStyle>
            <a:lvl1pPr marL="0" indent="0" algn="ctr">
              <a:lnSpc>
                <a:spcPts val="2000"/>
              </a:lnSpc>
              <a:buNone/>
              <a:defRPr>
                <a:solidFill>
                  <a:srgbClr val="FFFFFF"/>
                </a:solidFill>
                <a:ea typeface="Roboto" pitchFamily="2"/>
                <a:cs typeface="Open Sans Light" pitchFamily="34"/>
              </a:defRPr>
            </a:lvl1pPr>
          </a:lstStyle>
          <a:p>
            <a:pPr lvl="0"/>
            <a:r>
              <a:rPr lang="en-US"/>
              <a:t>Descriptive text about presenter or team member can go here.</a:t>
            </a:r>
          </a:p>
        </p:txBody>
      </p:sp>
      <p:sp>
        <p:nvSpPr>
          <p:cNvPr id="13" name="Picture Placeholder 10">
            <a:extLst>
              <a:ext uri="{FF2B5EF4-FFF2-40B4-BE49-F238E27FC236}">
                <a16:creationId xmlns:a16="http://schemas.microsoft.com/office/drawing/2014/main" id="{D76BF8CD-C5A9-2C14-CBD9-20BEA9D6B605}"/>
              </a:ext>
            </a:extLst>
          </p:cNvPr>
          <p:cNvSpPr txBox="1">
            <a:spLocks noGrp="1"/>
          </p:cNvSpPr>
          <p:nvPr>
            <p:ph type="pic" idx="4294967295"/>
          </p:nvPr>
        </p:nvSpPr>
        <p:spPr>
          <a:xfrm>
            <a:off x="5628388" y="1905316"/>
            <a:ext cx="914400" cy="914400"/>
          </a:xfrm>
          <a:blipFill>
            <a:blip r:embed="rId2"/>
            <a:tile/>
          </a:blipFill>
        </p:spPr>
        <p:txBody>
          <a:bodyPr/>
          <a:lstStyle>
            <a:lvl1pPr>
              <a:defRPr sz="500"/>
            </a:lvl1pPr>
          </a:lstStyle>
          <a:p>
            <a:pPr lvl="0"/>
            <a:r>
              <a:rPr lang="en-US"/>
              <a:t>Click icon to add picture</a:t>
            </a:r>
          </a:p>
        </p:txBody>
      </p:sp>
      <p:sp>
        <p:nvSpPr>
          <p:cNvPr id="14" name="Text Placeholder 19">
            <a:extLst>
              <a:ext uri="{FF2B5EF4-FFF2-40B4-BE49-F238E27FC236}">
                <a16:creationId xmlns:a16="http://schemas.microsoft.com/office/drawing/2014/main" id="{BDBB9358-BE9E-D406-4B70-4E04880EFB2B}"/>
              </a:ext>
            </a:extLst>
          </p:cNvPr>
          <p:cNvSpPr txBox="1">
            <a:spLocks noGrp="1"/>
          </p:cNvSpPr>
          <p:nvPr>
            <p:ph type="body" idx="4294967295"/>
          </p:nvPr>
        </p:nvSpPr>
        <p:spPr>
          <a:xfrm>
            <a:off x="4980627" y="2923528"/>
            <a:ext cx="2230742" cy="459449"/>
          </a:xfrm>
        </p:spPr>
        <p:txBody>
          <a:bodyPr anchorCtr="1"/>
          <a:lstStyle>
            <a:lvl1pPr marL="0" indent="0" algn="ctr">
              <a:lnSpc>
                <a:spcPct val="150000"/>
              </a:lnSpc>
              <a:buNone/>
              <a:defRPr sz="2000" b="1">
                <a:latin typeface="Roboto" pitchFamily="2"/>
                <a:ea typeface="Roboto" pitchFamily="2"/>
                <a:cs typeface="Poppins SemiBold" pitchFamily="2"/>
              </a:defRPr>
            </a:lvl1pPr>
          </a:lstStyle>
          <a:p>
            <a:pPr lvl="0"/>
            <a:r>
              <a:rPr lang="en-US"/>
              <a:t>Name Goes Here</a:t>
            </a:r>
          </a:p>
        </p:txBody>
      </p:sp>
      <p:sp>
        <p:nvSpPr>
          <p:cNvPr id="15" name="Text Placeholder 19">
            <a:extLst>
              <a:ext uri="{FF2B5EF4-FFF2-40B4-BE49-F238E27FC236}">
                <a16:creationId xmlns:a16="http://schemas.microsoft.com/office/drawing/2014/main" id="{7BE6BC98-A095-5F30-EEFD-1F186C197A39}"/>
              </a:ext>
            </a:extLst>
          </p:cNvPr>
          <p:cNvSpPr txBox="1">
            <a:spLocks noGrp="1"/>
          </p:cNvSpPr>
          <p:nvPr>
            <p:ph type="body" idx="4294967295"/>
          </p:nvPr>
        </p:nvSpPr>
        <p:spPr>
          <a:xfrm>
            <a:off x="4980627" y="3382969"/>
            <a:ext cx="2230742" cy="575276"/>
          </a:xfrm>
        </p:spPr>
        <p:txBody>
          <a:bodyPr anchorCtr="1"/>
          <a:lstStyle>
            <a:lvl1pPr marL="0" indent="0" algn="ctr">
              <a:lnSpc>
                <a:spcPct val="150000"/>
              </a:lnSpc>
              <a:buNone/>
              <a:defRPr>
                <a:latin typeface="Roboto" pitchFamily="2"/>
                <a:ea typeface="Roboto" pitchFamily="2"/>
                <a:cs typeface="Poppins" pitchFamily="2"/>
              </a:defRPr>
            </a:lvl1pPr>
          </a:lstStyle>
          <a:p>
            <a:pPr lvl="0"/>
            <a:r>
              <a:rPr lang="en-US"/>
              <a:t>Job Title Goes Here</a:t>
            </a:r>
          </a:p>
        </p:txBody>
      </p:sp>
      <p:sp>
        <p:nvSpPr>
          <p:cNvPr id="16" name="Text Placeholder 19">
            <a:extLst>
              <a:ext uri="{FF2B5EF4-FFF2-40B4-BE49-F238E27FC236}">
                <a16:creationId xmlns:a16="http://schemas.microsoft.com/office/drawing/2014/main" id="{24FF0536-D2D5-1E91-DB9C-39AB603BA8E3}"/>
              </a:ext>
            </a:extLst>
          </p:cNvPr>
          <p:cNvSpPr txBox="1">
            <a:spLocks noGrp="1"/>
          </p:cNvSpPr>
          <p:nvPr>
            <p:ph type="body" idx="4294967295"/>
          </p:nvPr>
        </p:nvSpPr>
        <p:spPr>
          <a:xfrm>
            <a:off x="4980627" y="3958245"/>
            <a:ext cx="2230742" cy="920297"/>
          </a:xfrm>
        </p:spPr>
        <p:txBody>
          <a:bodyPr anchorCtr="1"/>
          <a:lstStyle>
            <a:lvl1pPr marL="0" indent="0" algn="ctr">
              <a:lnSpc>
                <a:spcPts val="2000"/>
              </a:lnSpc>
              <a:buNone/>
              <a:defRPr>
                <a:ea typeface="Roboto" pitchFamily="2"/>
                <a:cs typeface="Open Sans Light" pitchFamily="34"/>
              </a:defRPr>
            </a:lvl1pPr>
          </a:lstStyle>
          <a:p>
            <a:pPr lvl="0"/>
            <a:r>
              <a:rPr lang="en-US"/>
              <a:t>Descriptive text about presenter or team member can go here.</a:t>
            </a:r>
          </a:p>
        </p:txBody>
      </p:sp>
      <p:sp>
        <p:nvSpPr>
          <p:cNvPr id="17" name="Picture Placeholder 14">
            <a:extLst>
              <a:ext uri="{FF2B5EF4-FFF2-40B4-BE49-F238E27FC236}">
                <a16:creationId xmlns:a16="http://schemas.microsoft.com/office/drawing/2014/main" id="{B2CDA516-21B8-ECFD-F8DE-17EA29303F33}"/>
              </a:ext>
            </a:extLst>
          </p:cNvPr>
          <p:cNvSpPr txBox="1">
            <a:spLocks noGrp="1"/>
          </p:cNvSpPr>
          <p:nvPr>
            <p:ph type="pic" idx="4294967295"/>
          </p:nvPr>
        </p:nvSpPr>
        <p:spPr>
          <a:xfrm>
            <a:off x="8927168" y="1905316"/>
            <a:ext cx="914400" cy="914400"/>
          </a:xfrm>
          <a:blipFill>
            <a:blip r:embed="rId2"/>
            <a:tile/>
          </a:blipFill>
        </p:spPr>
        <p:txBody>
          <a:bodyPr/>
          <a:lstStyle>
            <a:lvl1pPr>
              <a:defRPr sz="500"/>
            </a:lvl1pPr>
          </a:lstStyle>
          <a:p>
            <a:pPr lvl="0"/>
            <a:r>
              <a:rPr lang="en-US"/>
              <a:t>Click icon to add picture</a:t>
            </a:r>
          </a:p>
        </p:txBody>
      </p:sp>
      <p:sp>
        <p:nvSpPr>
          <p:cNvPr id="18" name="Text Placeholder 19">
            <a:extLst>
              <a:ext uri="{FF2B5EF4-FFF2-40B4-BE49-F238E27FC236}">
                <a16:creationId xmlns:a16="http://schemas.microsoft.com/office/drawing/2014/main" id="{A43D7E1B-F102-BBC0-EC18-98A6927D6D60}"/>
              </a:ext>
            </a:extLst>
          </p:cNvPr>
          <p:cNvSpPr txBox="1">
            <a:spLocks noGrp="1"/>
          </p:cNvSpPr>
          <p:nvPr>
            <p:ph type="body" idx="4294967295"/>
          </p:nvPr>
        </p:nvSpPr>
        <p:spPr>
          <a:xfrm>
            <a:off x="8288789" y="2913452"/>
            <a:ext cx="2230742" cy="469516"/>
          </a:xfrm>
        </p:spPr>
        <p:txBody>
          <a:bodyPr anchorCtr="1"/>
          <a:lstStyle>
            <a:lvl1pPr marL="0" indent="0" algn="ctr">
              <a:lnSpc>
                <a:spcPct val="150000"/>
              </a:lnSpc>
              <a:buNone/>
              <a:defRPr sz="2000" b="1">
                <a:latin typeface="Roboto" pitchFamily="2"/>
                <a:ea typeface="Roboto" pitchFamily="2"/>
                <a:cs typeface="Poppins SemiBold" pitchFamily="2"/>
              </a:defRPr>
            </a:lvl1pPr>
          </a:lstStyle>
          <a:p>
            <a:pPr lvl="0"/>
            <a:r>
              <a:rPr lang="en-US"/>
              <a:t>Name Goes Here</a:t>
            </a:r>
          </a:p>
        </p:txBody>
      </p:sp>
      <p:sp>
        <p:nvSpPr>
          <p:cNvPr id="19" name="Text Placeholder 19">
            <a:extLst>
              <a:ext uri="{FF2B5EF4-FFF2-40B4-BE49-F238E27FC236}">
                <a16:creationId xmlns:a16="http://schemas.microsoft.com/office/drawing/2014/main" id="{F3CF286B-478B-562E-68D4-A5E2726251C1}"/>
              </a:ext>
            </a:extLst>
          </p:cNvPr>
          <p:cNvSpPr txBox="1">
            <a:spLocks noGrp="1"/>
          </p:cNvSpPr>
          <p:nvPr>
            <p:ph type="body" idx="4294967295"/>
          </p:nvPr>
        </p:nvSpPr>
        <p:spPr>
          <a:xfrm>
            <a:off x="8288789" y="3382969"/>
            <a:ext cx="2230742" cy="565199"/>
          </a:xfrm>
        </p:spPr>
        <p:txBody>
          <a:bodyPr anchorCtr="1"/>
          <a:lstStyle>
            <a:lvl1pPr marL="0" indent="0" algn="ctr">
              <a:lnSpc>
                <a:spcPct val="150000"/>
              </a:lnSpc>
              <a:buNone/>
              <a:defRPr>
                <a:latin typeface="Roboto" pitchFamily="2"/>
                <a:ea typeface="Roboto" pitchFamily="2"/>
                <a:cs typeface="Poppins" pitchFamily="2"/>
              </a:defRPr>
            </a:lvl1pPr>
          </a:lstStyle>
          <a:p>
            <a:pPr lvl="0"/>
            <a:r>
              <a:rPr lang="en-US"/>
              <a:t>Job Title Goes Here</a:t>
            </a:r>
          </a:p>
        </p:txBody>
      </p:sp>
      <p:sp>
        <p:nvSpPr>
          <p:cNvPr id="20" name="Text Placeholder 19">
            <a:extLst>
              <a:ext uri="{FF2B5EF4-FFF2-40B4-BE49-F238E27FC236}">
                <a16:creationId xmlns:a16="http://schemas.microsoft.com/office/drawing/2014/main" id="{BA0F80E4-D54A-DE98-410D-99AB9DFBD406}"/>
              </a:ext>
            </a:extLst>
          </p:cNvPr>
          <p:cNvSpPr txBox="1">
            <a:spLocks noGrp="1"/>
          </p:cNvSpPr>
          <p:nvPr>
            <p:ph type="body" idx="4294967295"/>
          </p:nvPr>
        </p:nvSpPr>
        <p:spPr>
          <a:xfrm>
            <a:off x="8288789" y="3948178"/>
            <a:ext cx="2230742" cy="920297"/>
          </a:xfrm>
        </p:spPr>
        <p:txBody>
          <a:bodyPr anchorCtr="1"/>
          <a:lstStyle>
            <a:lvl1pPr marL="0" indent="0" algn="ctr">
              <a:lnSpc>
                <a:spcPts val="2000"/>
              </a:lnSpc>
              <a:buNone/>
              <a:defRPr>
                <a:ea typeface="Roboto" pitchFamily="2"/>
                <a:cs typeface="Open Sans Light" pitchFamily="34"/>
              </a:defRPr>
            </a:lvl1pPr>
          </a:lstStyle>
          <a:p>
            <a:pPr lvl="0"/>
            <a:r>
              <a:rPr lang="en-US"/>
              <a:t>Descriptive text about presenter or team member can go here.</a:t>
            </a:r>
          </a:p>
        </p:txBody>
      </p:sp>
      <p:sp>
        <p:nvSpPr>
          <p:cNvPr id="21" name="Text Placeholder 19">
            <a:extLst>
              <a:ext uri="{FF2B5EF4-FFF2-40B4-BE49-F238E27FC236}">
                <a16:creationId xmlns:a16="http://schemas.microsoft.com/office/drawing/2014/main" id="{FE9AA9CE-FFB9-3C1B-E98C-DB1808D4C601}"/>
              </a:ext>
            </a:extLst>
          </p:cNvPr>
          <p:cNvSpPr txBox="1">
            <a:spLocks noGrp="1"/>
          </p:cNvSpPr>
          <p:nvPr>
            <p:ph type="body" idx="4294967295"/>
          </p:nvPr>
        </p:nvSpPr>
        <p:spPr>
          <a:xfrm>
            <a:off x="1469779" y="5658526"/>
            <a:ext cx="9252438" cy="464487"/>
          </a:xfrm>
        </p:spPr>
        <p:txBody>
          <a:bodyPr anchorCtr="1"/>
          <a:lstStyle>
            <a:lvl1pPr marL="0" indent="0" algn="ctr">
              <a:lnSpc>
                <a:spcPts val="2000"/>
              </a:lnSpc>
              <a:buNone/>
              <a:defRPr>
                <a:ea typeface="Roboto" pitchFamily="2"/>
                <a:cs typeface="Open Sans Light" pitchFamily="34"/>
              </a:defRPr>
            </a:lvl1pPr>
          </a:lstStyle>
          <a:p>
            <a:pPr lvl="0"/>
            <a:r>
              <a:rPr lang="en-US"/>
              <a:t>Additional text of your choice can go here. This could be an overview of what the team does, or a summary of meeting objectives.</a:t>
            </a:r>
          </a:p>
        </p:txBody>
      </p:sp>
    </p:spTree>
    <p:extLst>
      <p:ext uri="{BB962C8B-B14F-4D97-AF65-F5344CB8AC3E}">
        <p14:creationId xmlns:p14="http://schemas.microsoft.com/office/powerpoint/2010/main" val="4255206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91259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_LightBlue">
    <p:bg>
      <p:bgPr>
        <a:solidFill>
          <a:srgbClr val="BFDC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752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losing_ContactInfo">
    <p:bg>
      <p:bgPr>
        <a:solidFill>
          <a:srgbClr val="032659"/>
        </a:solidFill>
        <a:effectLst/>
      </p:bgPr>
    </p:bg>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399F19EF-F45F-DA5B-8690-83EAEAC7CEC1}"/>
              </a:ext>
            </a:extLst>
          </p:cNvPr>
          <p:cNvSpPr txBox="1">
            <a:spLocks noGrp="1"/>
          </p:cNvSpPr>
          <p:nvPr>
            <p:ph type="title"/>
          </p:nvPr>
        </p:nvSpPr>
        <p:spPr>
          <a:xfrm>
            <a:off x="525962" y="1463094"/>
            <a:ext cx="3004947" cy="994144"/>
          </a:xfrm>
        </p:spPr>
        <p:txBody>
          <a:bodyPr/>
          <a:lstStyle>
            <a:lvl1pPr>
              <a:lnSpc>
                <a:spcPct val="100000"/>
              </a:lnSpc>
              <a:defRPr sz="4000">
                <a:solidFill>
                  <a:srgbClr val="FFFFFF"/>
                </a:solidFill>
              </a:defRPr>
            </a:lvl1pPr>
          </a:lstStyle>
          <a:p>
            <a:pPr lvl="0"/>
            <a:r>
              <a:rPr lang="en-US"/>
              <a:t>Contact Info:</a:t>
            </a:r>
          </a:p>
        </p:txBody>
      </p:sp>
      <p:pic>
        <p:nvPicPr>
          <p:cNvPr id="3" name="Picture 2" descr="U.S. Centers for Disease Control and Prevention">
            <a:extLst>
              <a:ext uri="{FF2B5EF4-FFF2-40B4-BE49-F238E27FC236}">
                <a16:creationId xmlns:a16="http://schemas.microsoft.com/office/drawing/2014/main" id="{8DF52EE4-127B-B073-5673-62816848B40D}"/>
              </a:ext>
            </a:extLst>
          </p:cNvPr>
          <p:cNvPicPr>
            <a:picLocks noMove="1" noResize="1"/>
          </p:cNvPicPr>
          <p:nvPr/>
        </p:nvPicPr>
        <p:blipFill>
          <a:blip r:embed="rId2"/>
          <a:stretch>
            <a:fillRect/>
          </a:stretch>
        </p:blipFill>
        <p:spPr>
          <a:xfrm>
            <a:off x="10165979" y="5496165"/>
            <a:ext cx="1445081" cy="914400"/>
          </a:xfrm>
          <a:prstGeom prst="rect">
            <a:avLst/>
          </a:prstGeom>
          <a:noFill/>
          <a:ln cap="flat">
            <a:noFill/>
          </a:ln>
        </p:spPr>
      </p:pic>
      <p:sp>
        <p:nvSpPr>
          <p:cNvPr id="4" name="Picture Placeholder 7" descr="Profile picture of presenter">
            <a:extLst>
              <a:ext uri="{FF2B5EF4-FFF2-40B4-BE49-F238E27FC236}">
                <a16:creationId xmlns:a16="http://schemas.microsoft.com/office/drawing/2014/main" id="{2357B817-B681-61EA-34ED-8C01A565E3D5}"/>
              </a:ext>
            </a:extLst>
          </p:cNvPr>
          <p:cNvSpPr txBox="1">
            <a:spLocks noGrp="1"/>
          </p:cNvSpPr>
          <p:nvPr>
            <p:ph type="pic" idx="4294967295"/>
          </p:nvPr>
        </p:nvSpPr>
        <p:spPr>
          <a:xfrm>
            <a:off x="469123" y="2673275"/>
            <a:ext cx="1595344" cy="1595344"/>
          </a:xfrm>
          <a:blipFill>
            <a:blip r:embed="rId3"/>
            <a:tile/>
          </a:blipFill>
        </p:spPr>
        <p:txBody>
          <a:bodyPr/>
          <a:lstStyle>
            <a:lvl1pPr>
              <a:defRPr sz="1200">
                <a:solidFill>
                  <a:srgbClr val="FFFFFF"/>
                </a:solidFill>
              </a:defRPr>
            </a:lvl1pPr>
          </a:lstStyle>
          <a:p>
            <a:pPr lvl="0"/>
            <a:r>
              <a:rPr lang="en-US"/>
              <a:t>Click icon to add picture</a:t>
            </a:r>
          </a:p>
        </p:txBody>
      </p:sp>
      <p:sp>
        <p:nvSpPr>
          <p:cNvPr id="5" name="Text Placeholder 49">
            <a:extLst>
              <a:ext uri="{FF2B5EF4-FFF2-40B4-BE49-F238E27FC236}">
                <a16:creationId xmlns:a16="http://schemas.microsoft.com/office/drawing/2014/main" id="{0C6C69D0-B02D-1324-C213-264F132DE36D}"/>
              </a:ext>
            </a:extLst>
          </p:cNvPr>
          <p:cNvSpPr txBox="1">
            <a:spLocks noGrp="1"/>
          </p:cNvSpPr>
          <p:nvPr>
            <p:ph type="body" idx="4294967295"/>
          </p:nvPr>
        </p:nvSpPr>
        <p:spPr>
          <a:xfrm>
            <a:off x="2220775" y="2631350"/>
            <a:ext cx="3875227" cy="1876513"/>
          </a:xfrm>
        </p:spPr>
        <p:txBody>
          <a:bodyPr/>
          <a:lstStyle>
            <a:lvl1pPr marL="0" indent="0">
              <a:lnSpc>
                <a:spcPct val="100000"/>
              </a:lnSpc>
              <a:buNone/>
              <a:defRPr b="1">
                <a:solidFill>
                  <a:srgbClr val="FFFFFF"/>
                </a:solidFill>
                <a:ea typeface="Roboto Medium" pitchFamily="2"/>
              </a:defRPr>
            </a:lvl1pPr>
            <a:lvl2pPr marL="0" indent="0">
              <a:lnSpc>
                <a:spcPct val="100000"/>
              </a:lnSpc>
              <a:buNone/>
              <a:defRPr b="1">
                <a:solidFill>
                  <a:srgbClr val="FFFFFF"/>
                </a:solidFill>
                <a:ea typeface="Roboto Medium" pitchFamily="2"/>
              </a:defRPr>
            </a:lvl2pPr>
            <a:lvl3pPr marL="0" lvl="0" indent="0">
              <a:lnSpc>
                <a:spcPct val="100000"/>
              </a:lnSpc>
              <a:spcBef>
                <a:spcPts val="1000"/>
              </a:spcBef>
              <a:buNone/>
              <a:defRPr b="1">
                <a:solidFill>
                  <a:srgbClr val="FFFFFF"/>
                </a:solidFill>
                <a:ea typeface="Roboto Medium" pitchFamily="2"/>
              </a:defRPr>
            </a:lvl3pPr>
            <a:lvl4pPr marL="0" lvl="0" indent="0">
              <a:lnSpc>
                <a:spcPct val="100000"/>
              </a:lnSpc>
              <a:spcBef>
                <a:spcPts val="1000"/>
              </a:spcBef>
              <a:buNone/>
              <a:defRPr b="1">
                <a:solidFill>
                  <a:srgbClr val="FFFFFF"/>
                </a:solidFill>
                <a:ea typeface="Roboto Medium" pitchFamily="2"/>
              </a:defRPr>
            </a:lvl4pPr>
            <a:lvl5pPr marL="0" lvl="0" indent="0">
              <a:lnSpc>
                <a:spcPct val="100000"/>
              </a:lnSpc>
              <a:spcBef>
                <a:spcPts val="1000"/>
              </a:spcBef>
              <a:buNone/>
              <a:defRPr b="1">
                <a:solidFill>
                  <a:srgbClr val="FFFFFF"/>
                </a:solidFill>
                <a:ea typeface="Roboto Medium" pitchFamily="2"/>
              </a:defRPr>
            </a:lvl5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spTree>
    <p:extLst>
      <p:ext uri="{BB962C8B-B14F-4D97-AF65-F5344CB8AC3E}">
        <p14:creationId xmlns:p14="http://schemas.microsoft.com/office/powerpoint/2010/main" val="32782660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losing_Thankyou">
    <p:bg>
      <p:bgPr>
        <a:solidFill>
          <a:srgbClr val="0056BD"/>
        </a:solidFill>
        <a:effectLst/>
      </p:bgPr>
    </p:bg>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3598D141-505B-3D1A-FC70-D0FDFD65D8EA}"/>
              </a:ext>
            </a:extLst>
          </p:cNvPr>
          <p:cNvSpPr txBox="1">
            <a:spLocks noGrp="1"/>
          </p:cNvSpPr>
          <p:nvPr>
            <p:ph type="title"/>
          </p:nvPr>
        </p:nvSpPr>
        <p:spPr>
          <a:xfrm>
            <a:off x="525962" y="1463094"/>
            <a:ext cx="3004947" cy="994144"/>
          </a:xfrm>
        </p:spPr>
        <p:txBody>
          <a:bodyPr/>
          <a:lstStyle>
            <a:lvl1pPr>
              <a:lnSpc>
                <a:spcPct val="100000"/>
              </a:lnSpc>
              <a:defRPr sz="4000">
                <a:solidFill>
                  <a:srgbClr val="FFFFFF"/>
                </a:solidFill>
              </a:defRPr>
            </a:lvl1pPr>
          </a:lstStyle>
          <a:p>
            <a:pPr lvl="0"/>
            <a:r>
              <a:rPr lang="en-US"/>
              <a:t>Thank you.</a:t>
            </a:r>
          </a:p>
        </p:txBody>
      </p:sp>
      <p:pic>
        <p:nvPicPr>
          <p:cNvPr id="3" name="Picture 1" descr="U.S. Centers for Disease Control and Prevention">
            <a:extLst>
              <a:ext uri="{FF2B5EF4-FFF2-40B4-BE49-F238E27FC236}">
                <a16:creationId xmlns:a16="http://schemas.microsoft.com/office/drawing/2014/main" id="{4D3884E1-1F96-7853-0D08-12B45B5E1FE0}"/>
              </a:ext>
            </a:extLst>
          </p:cNvPr>
          <p:cNvPicPr>
            <a:picLocks noMove="1" noResize="1"/>
          </p:cNvPicPr>
          <p:nvPr/>
        </p:nvPicPr>
        <p:blipFill>
          <a:blip r:embed="rId2"/>
          <a:stretch>
            <a:fillRect/>
          </a:stretch>
        </p:blipFill>
        <p:spPr>
          <a:xfrm>
            <a:off x="10165979" y="5496165"/>
            <a:ext cx="1445081" cy="914400"/>
          </a:xfrm>
          <a:prstGeom prst="rect">
            <a:avLst/>
          </a:prstGeom>
          <a:noFill/>
          <a:ln cap="flat">
            <a:noFill/>
          </a:ln>
        </p:spPr>
      </p:pic>
      <p:sp>
        <p:nvSpPr>
          <p:cNvPr id="4" name="TextBox 3">
            <a:extLst>
              <a:ext uri="{FF2B5EF4-FFF2-40B4-BE49-F238E27FC236}">
                <a16:creationId xmlns:a16="http://schemas.microsoft.com/office/drawing/2014/main" id="{C01CD367-FF5B-2055-A367-596156313F47}"/>
              </a:ext>
            </a:extLst>
          </p:cNvPr>
          <p:cNvSpPr txBox="1">
            <a:spLocks noMove="1" noResize="1"/>
          </p:cNvSpPr>
          <p:nvPr/>
        </p:nvSpPr>
        <p:spPr>
          <a:xfrm>
            <a:off x="525962" y="4240740"/>
            <a:ext cx="7520757"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For more information, contact CDC</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1-800-CDC-INFO (232-4636)</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TTY:  1-888-232-6348  </a:t>
            </a:r>
            <a:r>
              <a:rPr lang="en-US" sz="1800" b="0" i="0" u="sng" strike="noStrike" kern="1200" cap="none" spc="0" baseline="0">
                <a:solidFill>
                  <a:srgbClr val="FFFFFF"/>
                </a:solidFill>
                <a:uFillTx/>
                <a:latin typeface="Nunito Sans"/>
                <a:hlinkClick r:id="rId3">
                  <a:extLst>
                    <a:ext uri="{A12FA001-AC4F-418D-AE19-62706E023703}">
                      <ahyp:hlinkClr xmlns:ahyp="http://schemas.microsoft.com/office/drawing/2018/hyperlinkcolor" val="tx"/>
                    </a:ext>
                  </a:extLst>
                </a:hlinkClick>
              </a:rPr>
              <a:t>https://www.cdc.gov/</a:t>
            </a:r>
            <a:endParaRPr lang="en-US" sz="1800" b="0" i="0" u="sng" strike="noStrike" kern="1200" cap="none" spc="0" baseline="0">
              <a:solidFill>
                <a:srgbClr val="FFFFFF"/>
              </a:solidFill>
              <a:uFillTx/>
              <a:latin typeface="Nuni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Follow us on social </a:t>
            </a:r>
            <a:r>
              <a:rPr lang="en-US" sz="1800" b="1" i="0" u="none" strike="noStrike" kern="1200" cap="none" spc="0" baseline="0">
                <a:solidFill>
                  <a:srgbClr val="FFFFFF"/>
                </a:solidFill>
                <a:uFillTx/>
                <a:latin typeface="Nunito Sans"/>
              </a:rPr>
              <a:t>@CDCgov</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Nunito Sans"/>
              </a:rPr>
              <a:t>The findings and conclusions in this report are those of the authors and do not necessarily represent the official position of the U. S. Centers for Disease Control and Prevention.</a:t>
            </a:r>
          </a:p>
        </p:txBody>
      </p:sp>
    </p:spTree>
    <p:extLst>
      <p:ext uri="{BB962C8B-B14F-4D97-AF65-F5344CB8AC3E}">
        <p14:creationId xmlns:p14="http://schemas.microsoft.com/office/powerpoint/2010/main" val="2148304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_5">
    <p:bg>
      <p:bgPr>
        <a:solidFill>
          <a:srgbClr val="0056BD"/>
        </a:solidFill>
        <a:effectLst/>
      </p:bgPr>
    </p:bg>
    <p:spTree>
      <p:nvGrpSpPr>
        <p:cNvPr id="1" name=""/>
        <p:cNvGrpSpPr/>
        <p:nvPr/>
      </p:nvGrpSpPr>
      <p:grpSpPr>
        <a:xfrm>
          <a:off x="0" y="0"/>
          <a:ext cx="0" cy="0"/>
          <a:chOff x="0" y="0"/>
          <a:chExt cx="0" cy="0"/>
        </a:xfrm>
      </p:grpSpPr>
      <p:sp>
        <p:nvSpPr>
          <p:cNvPr id="2" name="Title 45">
            <a:extLst>
              <a:ext uri="{FF2B5EF4-FFF2-40B4-BE49-F238E27FC236}">
                <a16:creationId xmlns:a16="http://schemas.microsoft.com/office/drawing/2014/main" id="{924988AF-7D08-47C9-DF6D-4F33CC4DFABD}"/>
              </a:ext>
            </a:extLst>
          </p:cNvPr>
          <p:cNvSpPr txBox="1">
            <a:spLocks noGrp="1"/>
          </p:cNvSpPr>
          <p:nvPr>
            <p:ph type="title"/>
          </p:nvPr>
        </p:nvSpPr>
        <p:spPr>
          <a:xfrm>
            <a:off x="617457" y="2747817"/>
            <a:ext cx="4904969" cy="2263780"/>
          </a:xfrm>
        </p:spPr>
        <p:txBody>
          <a:bodyPr>
            <a:normAutofit/>
          </a:bodyPr>
          <a:lstStyle>
            <a:lvl1pPr>
              <a:lnSpc>
                <a:spcPct val="80000"/>
              </a:lnSpc>
              <a:defRPr sz="6100">
                <a:solidFill>
                  <a:srgbClr val="FFFFFF"/>
                </a:solidFill>
              </a:defRPr>
            </a:lvl1pPr>
          </a:lstStyle>
          <a:p>
            <a:pPr lvl="0"/>
            <a:r>
              <a:rPr lang="en-US"/>
              <a:t>Presentation Title (can be long or short)</a:t>
            </a:r>
          </a:p>
        </p:txBody>
      </p:sp>
      <p:pic>
        <p:nvPicPr>
          <p:cNvPr id="3" name="Picture 1" descr="U.S. Centers for Disease Control and Prevention">
            <a:extLst>
              <a:ext uri="{FF2B5EF4-FFF2-40B4-BE49-F238E27FC236}">
                <a16:creationId xmlns:a16="http://schemas.microsoft.com/office/drawing/2014/main" id="{E9C5B1F2-120E-FDA6-8F16-21748100FC15}"/>
              </a:ext>
            </a:extLst>
          </p:cNvPr>
          <p:cNvPicPr>
            <a:picLocks noMove="1" noResize="1"/>
          </p:cNvPicPr>
          <p:nvPr/>
        </p:nvPicPr>
        <p:blipFill>
          <a:blip r:embed="rId2"/>
          <a:stretch>
            <a:fillRect/>
          </a:stretch>
        </p:blipFill>
        <p:spPr>
          <a:xfrm>
            <a:off x="617457" y="665610"/>
            <a:ext cx="1445081" cy="914400"/>
          </a:xfrm>
          <a:prstGeom prst="rect">
            <a:avLst/>
          </a:prstGeom>
          <a:noFill/>
          <a:ln cap="flat">
            <a:noFill/>
          </a:ln>
        </p:spPr>
      </p:pic>
      <p:pic>
        <p:nvPicPr>
          <p:cNvPr id="4" name="Picture 2" descr="U.S. Centers for Disease Control and Prevention">
            <a:extLst>
              <a:ext uri="{FF2B5EF4-FFF2-40B4-BE49-F238E27FC236}">
                <a16:creationId xmlns:a16="http://schemas.microsoft.com/office/drawing/2014/main" id="{EFF7FFE3-F39B-291D-0FE2-311457A6FA17}"/>
              </a:ext>
            </a:extLst>
          </p:cNvPr>
          <p:cNvPicPr>
            <a:picLocks noChangeAspect="1"/>
          </p:cNvPicPr>
          <p:nvPr/>
        </p:nvPicPr>
        <p:blipFill>
          <a:blip r:embed="rId2"/>
          <a:stretch>
            <a:fillRect/>
          </a:stretch>
        </p:blipFill>
        <p:spPr>
          <a:xfrm>
            <a:off x="617457" y="665610"/>
            <a:ext cx="1445081" cy="914400"/>
          </a:xfrm>
          <a:prstGeom prst="rect">
            <a:avLst/>
          </a:prstGeom>
          <a:noFill/>
          <a:ln cap="flat">
            <a:noFill/>
          </a:ln>
        </p:spPr>
      </p:pic>
      <p:sp>
        <p:nvSpPr>
          <p:cNvPr id="5" name="Text Placeholder 49">
            <a:extLst>
              <a:ext uri="{FF2B5EF4-FFF2-40B4-BE49-F238E27FC236}">
                <a16:creationId xmlns:a16="http://schemas.microsoft.com/office/drawing/2014/main" id="{6603DB16-4D56-CDA2-3D88-ECAC334A8AA5}"/>
              </a:ext>
            </a:extLst>
          </p:cNvPr>
          <p:cNvSpPr txBox="1">
            <a:spLocks noGrp="1"/>
          </p:cNvSpPr>
          <p:nvPr>
            <p:ph type="body" idx="4294967295"/>
          </p:nvPr>
        </p:nvSpPr>
        <p:spPr>
          <a:xfrm>
            <a:off x="617457" y="2220693"/>
            <a:ext cx="4904969" cy="277776"/>
          </a:xfrm>
        </p:spPr>
        <p:txBody>
          <a:bodyPr/>
          <a:lstStyle>
            <a:lvl1pPr marL="0" indent="0">
              <a:lnSpc>
                <a:spcPct val="100000"/>
              </a:lnSpc>
              <a:buNone/>
              <a:defRPr sz="2000">
                <a:solidFill>
                  <a:srgbClr val="FCCF85"/>
                </a:solidFill>
                <a:latin typeface="Roboto Medium" pitchFamily="2"/>
                <a:ea typeface="Roboto Medium" pitchFamily="2"/>
              </a:defRPr>
            </a:lvl1pPr>
          </a:lstStyle>
          <a:p>
            <a:pPr lvl="0"/>
            <a:r>
              <a:rPr lang="en-US"/>
              <a:t>Subhead Goes Here</a:t>
            </a:r>
          </a:p>
        </p:txBody>
      </p:sp>
      <p:sp>
        <p:nvSpPr>
          <p:cNvPr id="6" name="Text Placeholder 9">
            <a:extLst>
              <a:ext uri="{FF2B5EF4-FFF2-40B4-BE49-F238E27FC236}">
                <a16:creationId xmlns:a16="http://schemas.microsoft.com/office/drawing/2014/main" id="{E05D18E0-C56B-3B50-1107-350E0381ABF8}"/>
              </a:ext>
            </a:extLst>
          </p:cNvPr>
          <p:cNvSpPr txBox="1">
            <a:spLocks noGrp="1"/>
          </p:cNvSpPr>
          <p:nvPr>
            <p:ph type="body" idx="4294967295"/>
          </p:nvPr>
        </p:nvSpPr>
        <p:spPr>
          <a:xfrm>
            <a:off x="1793970" y="5199058"/>
            <a:ext cx="4033464" cy="273195"/>
          </a:xfrm>
        </p:spPr>
        <p:txBody>
          <a:bodyPr/>
          <a:lstStyle>
            <a:lvl1pPr marL="0" indent="0">
              <a:buNone/>
              <a:defRPr sz="2000">
                <a:solidFill>
                  <a:srgbClr val="FFFFFF"/>
                </a:solidFill>
                <a:latin typeface="Roboto Bold"/>
              </a:defRPr>
            </a:lvl1pPr>
          </a:lstStyle>
          <a:p>
            <a:pPr lvl="0"/>
            <a:r>
              <a:rPr lang="en-US"/>
              <a:t>Name of Presenter</a:t>
            </a:r>
          </a:p>
        </p:txBody>
      </p:sp>
      <p:sp>
        <p:nvSpPr>
          <p:cNvPr id="7" name="Text Placeholder 49">
            <a:extLst>
              <a:ext uri="{FF2B5EF4-FFF2-40B4-BE49-F238E27FC236}">
                <a16:creationId xmlns:a16="http://schemas.microsoft.com/office/drawing/2014/main" id="{9F3C542E-D8A8-1F49-811E-1FDE638ED1B3}"/>
              </a:ext>
            </a:extLst>
          </p:cNvPr>
          <p:cNvSpPr txBox="1">
            <a:spLocks noGrp="1"/>
          </p:cNvSpPr>
          <p:nvPr>
            <p:ph type="body" idx="4294967295"/>
          </p:nvPr>
        </p:nvSpPr>
        <p:spPr>
          <a:xfrm>
            <a:off x="1813803" y="5496293"/>
            <a:ext cx="4013630" cy="937506"/>
          </a:xfrm>
        </p:spPr>
        <p:txBody>
          <a:bodyPr/>
          <a:lstStyle>
            <a:lvl1pPr marL="0" indent="0">
              <a:lnSpc>
                <a:spcPct val="100000"/>
              </a:lnSpc>
              <a:spcBef>
                <a:spcPts val="0"/>
              </a:spcBef>
              <a:buNone/>
              <a:defRPr sz="1600" i="1">
                <a:solidFill>
                  <a:srgbClr val="FFFFFF"/>
                </a:solidFill>
                <a:ea typeface="Roboto Medium" pitchFamily="2"/>
              </a:defRPr>
            </a:lvl1pPr>
            <a:lvl2pPr marL="0" indent="0">
              <a:lnSpc>
                <a:spcPct val="100000"/>
              </a:lnSpc>
              <a:spcBef>
                <a:spcPts val="0"/>
              </a:spcBef>
              <a:buNone/>
              <a:defRPr sz="1600" i="1">
                <a:solidFill>
                  <a:srgbClr val="FFFFFF"/>
                </a:solidFill>
                <a:ea typeface="Roboto Medium" pitchFamily="2"/>
              </a:defRPr>
            </a:lvl2pPr>
            <a:lvl3pPr marL="0" lvl="0" indent="0">
              <a:lnSpc>
                <a:spcPct val="100000"/>
              </a:lnSpc>
              <a:spcBef>
                <a:spcPts val="0"/>
              </a:spcBef>
              <a:buNone/>
              <a:defRPr sz="1600" i="1">
                <a:solidFill>
                  <a:srgbClr val="FFFFFF"/>
                </a:solidFill>
                <a:ea typeface="Roboto Medium" pitchFamily="2"/>
              </a:defRPr>
            </a:lvl3pPr>
            <a:lvl4pPr marL="0" lvl="0" indent="0">
              <a:lnSpc>
                <a:spcPct val="100000"/>
              </a:lnSpc>
              <a:spcBef>
                <a:spcPts val="0"/>
              </a:spcBef>
              <a:buNone/>
              <a:defRPr sz="1600" i="1">
                <a:solidFill>
                  <a:srgbClr val="FFFFFF"/>
                </a:solidFill>
                <a:ea typeface="Roboto Medium" pitchFamily="2"/>
              </a:defRPr>
            </a:lvl4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B5FC8C39-3E2E-403A-7567-778BBA878C2B}"/>
              </a:ext>
            </a:extLst>
          </p:cNvPr>
          <p:cNvSpPr txBox="1">
            <a:spLocks noGrp="1"/>
          </p:cNvSpPr>
          <p:nvPr>
            <p:ph type="pic" idx="4294967295"/>
          </p:nvPr>
        </p:nvSpPr>
        <p:spPr>
          <a:xfrm>
            <a:off x="619954" y="5172449"/>
            <a:ext cx="1019940" cy="1019940"/>
          </a:xfrm>
          <a:blipFill>
            <a:blip r:embed="rId3"/>
            <a:tile/>
          </a:blipFill>
        </p:spPr>
        <p:txBody>
          <a:bodyPr/>
          <a:lstStyle>
            <a:lvl1pPr>
              <a:defRPr sz="1200"/>
            </a:lvl1pPr>
          </a:lstStyle>
          <a:p>
            <a:pPr lvl="0"/>
            <a:r>
              <a:rPr lang="en-US"/>
              <a:t>Click icon to add picture</a:t>
            </a:r>
          </a:p>
        </p:txBody>
      </p:sp>
      <p:sp>
        <p:nvSpPr>
          <p:cNvPr id="9" name="Picture Placeholder 4">
            <a:extLst>
              <a:ext uri="{FF2B5EF4-FFF2-40B4-BE49-F238E27FC236}">
                <a16:creationId xmlns:a16="http://schemas.microsoft.com/office/drawing/2014/main" id="{9F958B89-B771-3ECE-9CAF-B2B862C62564}"/>
              </a:ext>
            </a:extLst>
          </p:cNvPr>
          <p:cNvSpPr txBox="1">
            <a:spLocks noGrp="1"/>
          </p:cNvSpPr>
          <p:nvPr>
            <p:ph type="pic" idx="4294967295"/>
          </p:nvPr>
        </p:nvSpPr>
        <p:spPr>
          <a:xfrm>
            <a:off x="6367351" y="0"/>
            <a:ext cx="5824654" cy="6157258"/>
          </a:xfrm>
          <a:blipFill>
            <a:blip r:embed="rId3"/>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59812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C7277F9-B73F-EB67-A837-D9B54F90DA4D}"/>
              </a:ext>
            </a:extLst>
          </p:cNvPr>
          <p:cNvSpPr txBox="1">
            <a:spLocks noGrp="1"/>
          </p:cNvSpPr>
          <p:nvPr>
            <p:ph type="title"/>
          </p:nvPr>
        </p:nvSpPr>
        <p:spPr>
          <a:xfrm>
            <a:off x="6736467" y="2821198"/>
            <a:ext cx="4222397" cy="699744"/>
          </a:xfrm>
        </p:spPr>
        <p:txBody>
          <a:bodyPr/>
          <a:lstStyle>
            <a:lvl1pPr>
              <a:defRPr sz="5800">
                <a:cs typeface="Poppins" pitchFamily="2"/>
              </a:defRPr>
            </a:lvl1pPr>
          </a:lstStyle>
          <a:p>
            <a:pPr lvl="0"/>
            <a:r>
              <a:rPr lang="en-US"/>
              <a:t>Section Title</a:t>
            </a:r>
          </a:p>
        </p:txBody>
      </p:sp>
      <p:sp>
        <p:nvSpPr>
          <p:cNvPr id="3" name="Text Placeholder 6">
            <a:extLst>
              <a:ext uri="{FF2B5EF4-FFF2-40B4-BE49-F238E27FC236}">
                <a16:creationId xmlns:a16="http://schemas.microsoft.com/office/drawing/2014/main" id="{68B1C2C0-08AA-0C6F-3AFB-3BC2A9A63C15}"/>
              </a:ext>
            </a:extLst>
          </p:cNvPr>
          <p:cNvSpPr txBox="1">
            <a:spLocks noGrp="1"/>
          </p:cNvSpPr>
          <p:nvPr>
            <p:ph type="body" idx="4294967295"/>
          </p:nvPr>
        </p:nvSpPr>
        <p:spPr>
          <a:xfrm>
            <a:off x="6736467" y="3639860"/>
            <a:ext cx="4510652" cy="438363"/>
          </a:xfrm>
        </p:spPr>
        <p:txBody>
          <a:bodyPr/>
          <a:lstStyle>
            <a:lvl1pPr marL="0" indent="0">
              <a:buNone/>
              <a:defRPr>
                <a:solidFill>
                  <a:srgbClr val="0056BD"/>
                </a:solidFill>
                <a:latin typeface="Roboto" pitchFamily="2"/>
                <a:ea typeface="Roboto" pitchFamily="2"/>
                <a:cs typeface="Poppins" pitchFamily="2"/>
              </a:defRPr>
            </a:lvl1pPr>
          </a:lstStyle>
          <a:p>
            <a:pPr lvl="0"/>
            <a:r>
              <a:rPr lang="en-US"/>
              <a:t>Subhead Can Go Here for Added Emphasis</a:t>
            </a:r>
          </a:p>
        </p:txBody>
      </p:sp>
      <p:sp>
        <p:nvSpPr>
          <p:cNvPr id="4" name="Picture Placeholder 4">
            <a:extLst>
              <a:ext uri="{FF2B5EF4-FFF2-40B4-BE49-F238E27FC236}">
                <a16:creationId xmlns:a16="http://schemas.microsoft.com/office/drawing/2014/main" id="{A5BD6854-D9DC-819A-FE43-C6A53D1A0443}"/>
              </a:ext>
            </a:extLst>
          </p:cNvPr>
          <p:cNvSpPr txBox="1">
            <a:spLocks noGrp="1"/>
          </p:cNvSpPr>
          <p:nvPr>
            <p:ph type="pic" idx="4294967295"/>
          </p:nvPr>
        </p:nvSpPr>
        <p:spPr>
          <a:xfrm>
            <a:off x="0" y="1328184"/>
            <a:ext cx="5586417" cy="5529815"/>
          </a:xfrm>
          <a:blipFill>
            <a:blip r:embed="rId2"/>
            <a:tile/>
          </a:blipFill>
        </p:spPr>
        <p:txBody>
          <a:bodyPr/>
          <a:lstStyle>
            <a:lvl1pPr>
              <a:defRPr/>
            </a:lvl1pPr>
          </a:lstStyle>
          <a:p>
            <a:pPr lvl="0"/>
            <a:r>
              <a:rPr lang="en-US"/>
              <a:t>Click icon to add picture</a:t>
            </a:r>
          </a:p>
        </p:txBody>
      </p:sp>
    </p:spTree>
    <p:extLst>
      <p:ext uri="{BB962C8B-B14F-4D97-AF65-F5344CB8AC3E}">
        <p14:creationId xmlns:p14="http://schemas.microsoft.com/office/powerpoint/2010/main" val="212865007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16A6DD10-25B4-E8FC-6BC2-B6839EFAB38D}"/>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CF5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ectangle: Top Corners Rounded 72">
            <a:extLst>
              <a:ext uri="{FF2B5EF4-FFF2-40B4-BE49-F238E27FC236}">
                <a16:creationId xmlns:a16="http://schemas.microsoft.com/office/drawing/2014/main" id="{8B4B7697-87A6-BDC1-D793-DAFAF690A041}"/>
              </a:ext>
              <a:ext uri="{C183D7F6-B498-43B3-948B-1728B52AA6E4}">
                <adec:decorative xmlns:adec="http://schemas.microsoft.com/office/drawing/2017/decorative" val="1"/>
              </a:ext>
            </a:extLst>
          </p:cNvPr>
          <p:cNvSpPr/>
          <p:nvPr/>
        </p:nvSpPr>
        <p:spPr>
          <a:xfrm flipH="1" flipV="1">
            <a:off x="2084832" y="0"/>
            <a:ext cx="8028431" cy="666753"/>
          </a:xfrm>
          <a:custGeom>
            <a:avLst>
              <a:gd name="f9" fmla="val 30472"/>
              <a:gd name="f10" fmla="val 0"/>
            </a:avLst>
            <a:gdLst>
              <a:gd name="f2" fmla="val 10800000"/>
              <a:gd name="f3" fmla="val 5400000"/>
              <a:gd name="f4" fmla="val 16200000"/>
              <a:gd name="f5" fmla="val w"/>
              <a:gd name="f6" fmla="val h"/>
              <a:gd name="f7" fmla="val ss"/>
              <a:gd name="f8" fmla="val 0"/>
              <a:gd name="f9" fmla="val 3047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FFFFFF"/>
              </a:solidFill>
              <a:uFillTx/>
              <a:latin typeface="Roboto" pitchFamily="2"/>
              <a:ea typeface="Roboto" pitchFamily="2"/>
            </a:endParaRPr>
          </a:p>
        </p:txBody>
      </p:sp>
      <p:sp>
        <p:nvSpPr>
          <p:cNvPr id="4" name="Title 7">
            <a:extLst>
              <a:ext uri="{FF2B5EF4-FFF2-40B4-BE49-F238E27FC236}">
                <a16:creationId xmlns:a16="http://schemas.microsoft.com/office/drawing/2014/main" id="{FB800929-1184-A19B-96F4-D90E70128433}"/>
              </a:ext>
            </a:extLst>
          </p:cNvPr>
          <p:cNvSpPr txBox="1">
            <a:spLocks noGrp="1"/>
          </p:cNvSpPr>
          <p:nvPr>
            <p:ph type="title"/>
          </p:nvPr>
        </p:nvSpPr>
        <p:spPr>
          <a:xfrm>
            <a:off x="774405" y="934727"/>
            <a:ext cx="10655594" cy="645228"/>
          </a:xfrm>
        </p:spPr>
        <p:txBody>
          <a:bodyPr anchorCtr="1"/>
          <a:lstStyle>
            <a:lvl1pPr algn="ctr">
              <a:lnSpc>
                <a:spcPct val="100000"/>
              </a:lnSpc>
              <a:defRPr>
                <a:solidFill>
                  <a:srgbClr val="712061"/>
                </a:solidFill>
              </a:defRPr>
            </a:lvl1pPr>
          </a:lstStyle>
          <a:p>
            <a:pPr lvl="0"/>
            <a:r>
              <a:rPr lang="en-US"/>
              <a:t>Meeting Agenda</a:t>
            </a:r>
          </a:p>
        </p:txBody>
      </p:sp>
      <p:sp>
        <p:nvSpPr>
          <p:cNvPr id="5" name="Text Placeholder 19">
            <a:extLst>
              <a:ext uri="{FF2B5EF4-FFF2-40B4-BE49-F238E27FC236}">
                <a16:creationId xmlns:a16="http://schemas.microsoft.com/office/drawing/2014/main" id="{C4496EBB-5FE0-2490-27F1-6E3F3216A649}"/>
              </a:ext>
            </a:extLst>
          </p:cNvPr>
          <p:cNvSpPr txBox="1">
            <a:spLocks noGrp="1"/>
          </p:cNvSpPr>
          <p:nvPr>
            <p:ph type="body" idx="4294967295"/>
          </p:nvPr>
        </p:nvSpPr>
        <p:spPr>
          <a:xfrm>
            <a:off x="4689024" y="194876"/>
            <a:ext cx="2813947" cy="279687"/>
          </a:xfrm>
        </p:spPr>
        <p:txBody>
          <a:bodyPr anchorCtr="1"/>
          <a:lstStyle>
            <a:lvl1pPr marL="0" indent="0" algn="ctr">
              <a:lnSpc>
                <a:spcPct val="150000"/>
              </a:lnSpc>
              <a:buNone/>
              <a:defRPr sz="1400" b="1" cap="all" spc="200">
                <a:solidFill>
                  <a:srgbClr val="FFFFFF"/>
                </a:solidFill>
                <a:latin typeface="Roboto" pitchFamily="2"/>
                <a:ea typeface="Roboto" pitchFamily="2"/>
                <a:cs typeface="Poppins Medium" pitchFamily="2"/>
              </a:defRPr>
            </a:lvl1pPr>
          </a:lstStyle>
          <a:p>
            <a:pPr lvl="0"/>
            <a:r>
              <a:rPr lang="en-US"/>
              <a:t>Meeting Name/Date</a:t>
            </a:r>
          </a:p>
        </p:txBody>
      </p:sp>
      <p:sp>
        <p:nvSpPr>
          <p:cNvPr id="6" name="Text Placeholder 11">
            <a:extLst>
              <a:ext uri="{FF2B5EF4-FFF2-40B4-BE49-F238E27FC236}">
                <a16:creationId xmlns:a16="http://schemas.microsoft.com/office/drawing/2014/main" id="{361B7054-2574-15B2-34FE-3DE910C8C91F}"/>
              </a:ext>
            </a:extLst>
          </p:cNvPr>
          <p:cNvSpPr txBox="1">
            <a:spLocks noGrp="1"/>
          </p:cNvSpPr>
          <p:nvPr>
            <p:ph type="body" idx="4294967295"/>
          </p:nvPr>
        </p:nvSpPr>
        <p:spPr>
          <a:xfrm>
            <a:off x="774405" y="1840888"/>
            <a:ext cx="5146892" cy="4543443"/>
          </a:xfrm>
        </p:spPr>
        <p:txBody>
          <a:bodyPr/>
          <a:lstStyle>
            <a:lvl1pPr marL="230191" indent="-230191">
              <a:lnSpc>
                <a:spcPts val="2400"/>
              </a:lnSpc>
              <a:spcBef>
                <a:spcPts val="1200"/>
              </a:spcBef>
              <a:defRPr/>
            </a:lvl1pPr>
            <a:lvl2pPr marL="230191" indent="-230191">
              <a:lnSpc>
                <a:spcPts val="2400"/>
              </a:lnSpc>
              <a:spcBef>
                <a:spcPts val="1200"/>
              </a:spcBef>
              <a:defRPr/>
            </a:lvl2pPr>
            <a:lvl3pPr marL="230191" lvl="0" indent="-230191">
              <a:lnSpc>
                <a:spcPts val="2400"/>
              </a:lnSpc>
              <a:spcBef>
                <a:spcPts val="1200"/>
              </a:spcBef>
              <a:buFont typeface="Arial" pitchFamily="34"/>
              <a:buChar char="•"/>
              <a:defRPr/>
            </a:lvl3pPr>
            <a:lvl4pPr marL="687391" lvl="1" indent="-230191">
              <a:buFont typeface="Courier New" pitchFamily="49"/>
              <a:buChar char="o"/>
              <a:defRPr/>
            </a:lvl4pPr>
            <a:lvl5pPr marL="1143000" lvl="2">
              <a:buFont typeface="Wingdings" pitchFamily="2"/>
              <a:buChar char="§"/>
              <a:defRPr/>
            </a:lvl5pPr>
            <a:lvl6pPr marL="1371600" lvl="3" indent="-169858">
              <a:spcBef>
                <a:spcPts val="500"/>
              </a:spcBef>
              <a:buChar char="›"/>
              <a:defRPr/>
            </a:lvl6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p:txBody>
      </p:sp>
      <p:sp>
        <p:nvSpPr>
          <p:cNvPr id="7" name="Text Placeholder 11">
            <a:extLst>
              <a:ext uri="{FF2B5EF4-FFF2-40B4-BE49-F238E27FC236}">
                <a16:creationId xmlns:a16="http://schemas.microsoft.com/office/drawing/2014/main" id="{93C733FB-F45C-F2AD-54E4-CD5BDD1FE79A}"/>
              </a:ext>
            </a:extLst>
          </p:cNvPr>
          <p:cNvSpPr txBox="1">
            <a:spLocks noGrp="1"/>
          </p:cNvSpPr>
          <p:nvPr>
            <p:ph type="body" idx="4294967295"/>
          </p:nvPr>
        </p:nvSpPr>
        <p:spPr>
          <a:xfrm>
            <a:off x="6270699" y="1847929"/>
            <a:ext cx="5146892" cy="4543443"/>
          </a:xfrm>
        </p:spPr>
        <p:txBody>
          <a:bodyPr/>
          <a:lstStyle>
            <a:lvl1pPr marL="171450" indent="-171450">
              <a:lnSpc>
                <a:spcPts val="2400"/>
              </a:lnSpc>
              <a:spcBef>
                <a:spcPts val="1200"/>
              </a:spcBef>
              <a:defRPr/>
            </a:lvl1pPr>
            <a:lvl2pPr marL="171450" indent="-171450">
              <a:lnSpc>
                <a:spcPts val="2400"/>
              </a:lnSpc>
              <a:spcBef>
                <a:spcPts val="1200"/>
              </a:spcBef>
              <a:defRPr/>
            </a:lvl2pPr>
            <a:lvl3pPr marL="171450" lvl="0" indent="-171450">
              <a:lnSpc>
                <a:spcPts val="2400"/>
              </a:lnSpc>
              <a:spcBef>
                <a:spcPts val="1200"/>
              </a:spcBef>
              <a:buFont typeface="Arial" pitchFamily="34"/>
              <a:buChar char="•"/>
              <a:defRPr/>
            </a:lvl3pPr>
            <a:lvl4pPr marL="685800" lvl="1">
              <a:buFont typeface="Courier New" pitchFamily="49"/>
              <a:buChar char="o"/>
              <a:defRPr/>
            </a:lvl4pPr>
            <a:lvl5pPr marL="1143000" lvl="2">
              <a:buFont typeface="Wingdings" pitchFamily="2"/>
              <a:buChar char="§"/>
              <a:defRPr/>
            </a:lvl5pPr>
            <a:lvl6pPr marL="1600200" lvl="3" indent="-228600">
              <a:spcBef>
                <a:spcPts val="500"/>
              </a:spcBef>
              <a:buChar char="›"/>
              <a:defRPr/>
            </a:lvl6pPr>
            <a:lvl7pPr marL="171450" marR="0" lvl="0" indent="-171450" fontAlgn="auto">
              <a:lnSpc>
                <a:spcPts val="2400"/>
              </a:lnSpc>
              <a:spcBef>
                <a:spcPts val="1200"/>
              </a:spcBef>
              <a:spcAft>
                <a:spcPts val="0"/>
              </a:spcAft>
              <a:buSzPct val="100000"/>
              <a:buFont typeface="Arial" pitchFamily="34"/>
              <a:tabLst/>
              <a:defRPr lang="en-US" b="0" i="0" u="none" strike="noStrike" cap="none" spc="0" baseline="0">
                <a:solidFill>
                  <a:srgbClr val="032659"/>
                </a:solidFill>
                <a:uFillTx/>
                <a:latin typeface="Nunito Sans Normal" pitchFamily="2"/>
                <a:cs typeface="Arial" pitchFamily="34"/>
              </a:defRPr>
            </a:lvl7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2945126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C48B28EC-4D05-249E-E3B5-49345F8B6A52}"/>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CF5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Rectangle: Top Corners Rounded 72">
            <a:extLst>
              <a:ext uri="{FF2B5EF4-FFF2-40B4-BE49-F238E27FC236}">
                <a16:creationId xmlns:a16="http://schemas.microsoft.com/office/drawing/2014/main" id="{3A2938C5-D3CE-CF4B-91B2-8EC4DF05110D}"/>
              </a:ext>
              <a:ext uri="{C183D7F6-B498-43B3-948B-1728B52AA6E4}">
                <adec:decorative xmlns:adec="http://schemas.microsoft.com/office/drawing/2017/decorative" val="1"/>
              </a:ext>
            </a:extLst>
          </p:cNvPr>
          <p:cNvSpPr/>
          <p:nvPr/>
        </p:nvSpPr>
        <p:spPr>
          <a:xfrm flipH="1" flipV="1">
            <a:off x="2084832" y="0"/>
            <a:ext cx="8028431" cy="666753"/>
          </a:xfrm>
          <a:custGeom>
            <a:avLst>
              <a:gd name="f9" fmla="val 30472"/>
              <a:gd name="f10" fmla="val 0"/>
            </a:avLst>
            <a:gdLst>
              <a:gd name="f2" fmla="val 10800000"/>
              <a:gd name="f3" fmla="val 5400000"/>
              <a:gd name="f4" fmla="val 16200000"/>
              <a:gd name="f5" fmla="val w"/>
              <a:gd name="f6" fmla="val h"/>
              <a:gd name="f7" fmla="val ss"/>
              <a:gd name="f8" fmla="val 0"/>
              <a:gd name="f9" fmla="val 30472"/>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7 0 f37"/>
              <a:gd name="f40" fmla="+- f28 0 f38"/>
              <a:gd name="f41" fmla="+- f37 0 f38"/>
              <a:gd name="f42" fmla="*/ f37 29289 1"/>
              <a:gd name="f43" fmla="*/ f38 29289 1"/>
              <a:gd name="f44" fmla="*/ f37 f24 1"/>
              <a:gd name="f45" fmla="*/ f38 f24 1"/>
              <a:gd name="f46" fmla="*/ f42 1 100000"/>
              <a:gd name="f47" fmla="*/ f43 1 100000"/>
              <a:gd name="f48" fmla="*/ f39 f24 1"/>
              <a:gd name="f49" fmla="*/ f40 f24 1"/>
              <a:gd name="f50" fmla="?: f41 f46 f47"/>
              <a:gd name="f51" fmla="+- f28 0 f47"/>
              <a:gd name="f52" fmla="*/ f46 f24 1"/>
              <a:gd name="f53" fmla="+- f27 0 f50"/>
              <a:gd name="f54" fmla="*/ f50 f24 1"/>
              <a:gd name="f55" fmla="*/ f51 f24 1"/>
              <a:gd name="f56" fmla="*/ f53 f24 1"/>
            </a:gdLst>
            <a:ahLst/>
            <a:cxnLst>
              <a:cxn ang="3cd4">
                <a:pos x="hc" y="t"/>
              </a:cxn>
              <a:cxn ang="0">
                <a:pos x="r" y="vc"/>
              </a:cxn>
              <a:cxn ang="cd4">
                <a:pos x="hc" y="b"/>
              </a:cxn>
              <a:cxn ang="cd2">
                <a:pos x="l" y="vc"/>
              </a:cxn>
            </a:cxnLst>
            <a:rect l="f54" t="f52" r="f56" b="f55"/>
            <a:pathLst>
              <a:path>
                <a:moveTo>
                  <a:pt x="f44" y="f29"/>
                </a:moveTo>
                <a:lnTo>
                  <a:pt x="f48" y="f29"/>
                </a:lnTo>
                <a:arcTo wR="f44" hR="f44" stAng="f4" swAng="f3"/>
                <a:lnTo>
                  <a:pt x="f32" y="f49"/>
                </a:lnTo>
                <a:arcTo wR="f45" hR="f45" stAng="f8" swAng="f3"/>
                <a:lnTo>
                  <a:pt x="f45" y="f33"/>
                </a:lnTo>
                <a:arcTo wR="f45" hR="f45" stAng="f3" swAng="f3"/>
                <a:lnTo>
                  <a:pt x="f29" y="f44"/>
                </a:lnTo>
                <a:arcTo wR="f44" hR="f44" stAng="f2" swAng="f3"/>
                <a:close/>
              </a:path>
            </a:pathLst>
          </a:custGeom>
          <a:solidFill>
            <a:srgbClr val="0056BD"/>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FFFFFF"/>
              </a:solidFill>
              <a:uFillTx/>
              <a:latin typeface="Roboto" pitchFamily="2"/>
              <a:ea typeface="Roboto" pitchFamily="2"/>
            </a:endParaRPr>
          </a:p>
        </p:txBody>
      </p:sp>
      <p:sp>
        <p:nvSpPr>
          <p:cNvPr id="4" name="Title 7">
            <a:extLst>
              <a:ext uri="{FF2B5EF4-FFF2-40B4-BE49-F238E27FC236}">
                <a16:creationId xmlns:a16="http://schemas.microsoft.com/office/drawing/2014/main" id="{6129F8A8-6410-2DBF-83E8-3DB63E8F66C5}"/>
              </a:ext>
            </a:extLst>
          </p:cNvPr>
          <p:cNvSpPr txBox="1">
            <a:spLocks noGrp="1"/>
          </p:cNvSpPr>
          <p:nvPr>
            <p:ph type="title"/>
          </p:nvPr>
        </p:nvSpPr>
        <p:spPr>
          <a:xfrm>
            <a:off x="774405" y="1321902"/>
            <a:ext cx="10655594" cy="645228"/>
          </a:xfrm>
        </p:spPr>
        <p:txBody>
          <a:bodyPr anchorCtr="1"/>
          <a:lstStyle>
            <a:lvl1pPr algn="ctr">
              <a:lnSpc>
                <a:spcPct val="100000"/>
              </a:lnSpc>
              <a:defRPr>
                <a:solidFill>
                  <a:srgbClr val="712061"/>
                </a:solidFill>
              </a:defRPr>
            </a:lvl1pPr>
          </a:lstStyle>
          <a:p>
            <a:pPr lvl="0"/>
            <a:r>
              <a:rPr lang="en-US"/>
              <a:t>Title Goes Here (can be long or short)</a:t>
            </a:r>
          </a:p>
        </p:txBody>
      </p:sp>
      <p:sp>
        <p:nvSpPr>
          <p:cNvPr id="5" name="Text Placeholder 19">
            <a:extLst>
              <a:ext uri="{FF2B5EF4-FFF2-40B4-BE49-F238E27FC236}">
                <a16:creationId xmlns:a16="http://schemas.microsoft.com/office/drawing/2014/main" id="{A5BBEF53-3D73-C2BC-2065-3D7DA5AB5563}"/>
              </a:ext>
            </a:extLst>
          </p:cNvPr>
          <p:cNvSpPr txBox="1">
            <a:spLocks noGrp="1"/>
          </p:cNvSpPr>
          <p:nvPr>
            <p:ph type="body" idx="4294967295"/>
          </p:nvPr>
        </p:nvSpPr>
        <p:spPr>
          <a:xfrm>
            <a:off x="4689024" y="194876"/>
            <a:ext cx="2813947" cy="279687"/>
          </a:xfrm>
        </p:spPr>
        <p:txBody>
          <a:bodyPr anchorCtr="1"/>
          <a:lstStyle>
            <a:lvl1pPr marL="0" indent="0" algn="ctr">
              <a:lnSpc>
                <a:spcPct val="150000"/>
              </a:lnSpc>
              <a:buNone/>
              <a:defRPr sz="1400" b="1" cap="all" spc="200">
                <a:solidFill>
                  <a:srgbClr val="FFFFFF"/>
                </a:solidFill>
                <a:latin typeface="Roboto" pitchFamily="2"/>
                <a:ea typeface="Roboto" pitchFamily="2"/>
                <a:cs typeface="Poppins Medium" pitchFamily="2"/>
              </a:defRPr>
            </a:lvl1pPr>
          </a:lstStyle>
          <a:p>
            <a:pPr lvl="0"/>
            <a:r>
              <a:rPr lang="en-US"/>
              <a:t>SUBTITLE Goes Here</a:t>
            </a:r>
          </a:p>
        </p:txBody>
      </p:sp>
      <p:sp>
        <p:nvSpPr>
          <p:cNvPr id="6" name="Text Placeholder 11">
            <a:extLst>
              <a:ext uri="{FF2B5EF4-FFF2-40B4-BE49-F238E27FC236}">
                <a16:creationId xmlns:a16="http://schemas.microsoft.com/office/drawing/2014/main" id="{E12D7A16-507E-71B5-A8D1-DF89FA90F022}"/>
              </a:ext>
            </a:extLst>
          </p:cNvPr>
          <p:cNvSpPr txBox="1">
            <a:spLocks noGrp="1"/>
          </p:cNvSpPr>
          <p:nvPr>
            <p:ph type="body" idx="4294967295"/>
          </p:nvPr>
        </p:nvSpPr>
        <p:spPr>
          <a:xfrm>
            <a:off x="774405" y="2233028"/>
            <a:ext cx="5146892" cy="3694806"/>
          </a:xfrm>
        </p:spPr>
        <p:txBody>
          <a:bodyPr/>
          <a:lstStyle>
            <a:lvl1pPr marL="171450" indent="-171450">
              <a:lnSpc>
                <a:spcPts val="2400"/>
              </a:lnSpc>
              <a:spcBef>
                <a:spcPts val="1200"/>
              </a:spcBef>
              <a:defRPr/>
            </a:lvl1pPr>
            <a:lvl2pPr marL="171450" indent="-171450">
              <a:lnSpc>
                <a:spcPts val="2400"/>
              </a:lnSpc>
              <a:spcBef>
                <a:spcPts val="1200"/>
              </a:spcBef>
              <a:defRPr/>
            </a:lvl2pPr>
            <a:lvl3pPr>
              <a:defRPr/>
            </a:lvl3pPr>
            <a:lvl4pPr>
              <a:defRPr/>
            </a:lvl4pPr>
            <a:lvl5pPr>
              <a:defRPr/>
            </a:lvl5pPr>
            <a:lvl6pPr marL="171450" indent="-171450">
              <a:lnSpc>
                <a:spcPts val="2400"/>
              </a:lnSpc>
              <a:spcBef>
                <a:spcPts val="1200"/>
              </a:spcBef>
              <a:defRPr/>
            </a:lvl6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lvl="0"/>
            <a:r>
              <a:rPr lang="en-US"/>
              <a:t>If you have just a few, make sure to center everything vertically in this space for best aesthetics.</a:t>
            </a:r>
          </a:p>
        </p:txBody>
      </p:sp>
      <p:sp>
        <p:nvSpPr>
          <p:cNvPr id="7" name="Text Placeholder 11">
            <a:extLst>
              <a:ext uri="{FF2B5EF4-FFF2-40B4-BE49-F238E27FC236}">
                <a16:creationId xmlns:a16="http://schemas.microsoft.com/office/drawing/2014/main" id="{E4C6417D-6EDA-C7A4-1532-761231E92300}"/>
              </a:ext>
            </a:extLst>
          </p:cNvPr>
          <p:cNvSpPr txBox="1">
            <a:spLocks noGrp="1"/>
          </p:cNvSpPr>
          <p:nvPr>
            <p:ph type="body" idx="4294967295"/>
          </p:nvPr>
        </p:nvSpPr>
        <p:spPr>
          <a:xfrm>
            <a:off x="6270699" y="2240060"/>
            <a:ext cx="5146892" cy="3694806"/>
          </a:xfrm>
        </p:spPr>
        <p:txBody>
          <a:bodyPr/>
          <a:lstStyle>
            <a:lvl1pPr marL="171450" indent="-171450">
              <a:lnSpc>
                <a:spcPts val="2400"/>
              </a:lnSpc>
              <a:spcBef>
                <a:spcPts val="1200"/>
              </a:spcBef>
              <a:defRPr/>
            </a:lvl1pPr>
            <a:lvl2pPr marL="171450" indent="-171450">
              <a:lnSpc>
                <a:spcPts val="2400"/>
              </a:lnSpc>
              <a:spcBef>
                <a:spcPts val="1200"/>
              </a:spcBef>
              <a:defRPr/>
            </a:lvl2pPr>
            <a:lvl3pPr>
              <a:defRPr/>
            </a:lvl3pPr>
            <a:lvl4pPr>
              <a:defRPr/>
            </a:lvl4pPr>
            <a:lvl5pPr>
              <a:defRPr/>
            </a:lvl5pPr>
            <a:lvl6pPr marL="171450" indent="-171450">
              <a:lnSpc>
                <a:spcPts val="2400"/>
              </a:lnSpc>
              <a:spcBef>
                <a:spcPts val="1200"/>
              </a:spcBef>
              <a:defRPr/>
            </a:lvl6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lvl="0"/>
            <a:r>
              <a:rPr lang="en-US"/>
              <a:t>If you have just a few, make sure to center everything vertically in this space for best aesthetics.</a:t>
            </a:r>
          </a:p>
        </p:txBody>
      </p:sp>
    </p:spTree>
    <p:extLst>
      <p:ext uri="{BB962C8B-B14F-4D97-AF65-F5344CB8AC3E}">
        <p14:creationId xmlns:p14="http://schemas.microsoft.com/office/powerpoint/2010/main" val="3520815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F8B182E8-1D8D-6CE2-5A67-FCCCB1B20AD7}"/>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AF8F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Freeform: Shape 10">
            <a:extLst>
              <a:ext uri="{FF2B5EF4-FFF2-40B4-BE49-F238E27FC236}">
                <a16:creationId xmlns:a16="http://schemas.microsoft.com/office/drawing/2014/main" id="{089FD312-1C12-3CD8-2F5A-E0D5C169157C}"/>
              </a:ext>
              <a:ext uri="{C183D7F6-B498-43B3-948B-1728B52AA6E4}">
                <adec:decorative xmlns:adec="http://schemas.microsoft.com/office/drawing/2017/decorative" val="1"/>
              </a:ext>
            </a:extLst>
          </p:cNvPr>
          <p:cNvSpPr/>
          <p:nvPr/>
        </p:nvSpPr>
        <p:spPr>
          <a:xfrm>
            <a:off x="1848615" y="6397169"/>
            <a:ext cx="8494776" cy="460830"/>
          </a:xfrm>
          <a:custGeom>
            <a:avLst/>
            <a:gdLst>
              <a:gd name="f0" fmla="val 10800000"/>
              <a:gd name="f1" fmla="val 5400000"/>
              <a:gd name="f2" fmla="val 180"/>
              <a:gd name="f3" fmla="val w"/>
              <a:gd name="f4" fmla="val h"/>
              <a:gd name="f5" fmla="val 0"/>
              <a:gd name="f6" fmla="val 8396613"/>
              <a:gd name="f7" fmla="val 460826"/>
              <a:gd name="f8" fmla="val 213137"/>
              <a:gd name="f9" fmla="val 8183476"/>
              <a:gd name="f10" fmla="val 8301188"/>
              <a:gd name="f11" fmla="val 95425"/>
              <a:gd name="f12" fmla="+- 0 0 -90"/>
              <a:gd name="f13" fmla="*/ f3 1 8396613"/>
              <a:gd name="f14" fmla="*/ f4 1 460826"/>
              <a:gd name="f15" fmla="val f5"/>
              <a:gd name="f16" fmla="val f6"/>
              <a:gd name="f17" fmla="val f7"/>
              <a:gd name="f18" fmla="*/ f12 f0 1"/>
              <a:gd name="f19" fmla="+- f17 0 f15"/>
              <a:gd name="f20" fmla="+- f16 0 f15"/>
              <a:gd name="f21" fmla="*/ f18 1 f2"/>
              <a:gd name="f22" fmla="*/ f20 1 8396613"/>
              <a:gd name="f23" fmla="*/ f19 1 460826"/>
              <a:gd name="f24" fmla="*/ 213137 f20 1"/>
              <a:gd name="f25" fmla="*/ 0 f19 1"/>
              <a:gd name="f26" fmla="*/ 8183476 f20 1"/>
              <a:gd name="f27" fmla="*/ 8396613 f20 1"/>
              <a:gd name="f28" fmla="*/ 213137 f19 1"/>
              <a:gd name="f29" fmla="*/ 460826 f19 1"/>
              <a:gd name="f30" fmla="*/ 0 f20 1"/>
              <a:gd name="f31" fmla="+- f21 0 f1"/>
              <a:gd name="f32" fmla="*/ f24 1 8396613"/>
              <a:gd name="f33" fmla="*/ f25 1 460826"/>
              <a:gd name="f34" fmla="*/ f26 1 8396613"/>
              <a:gd name="f35" fmla="*/ f27 1 8396613"/>
              <a:gd name="f36" fmla="*/ f28 1 460826"/>
              <a:gd name="f37" fmla="*/ f29 1 460826"/>
              <a:gd name="f38" fmla="*/ f30 1 8396613"/>
              <a:gd name="f39" fmla="*/ f15 1 f22"/>
              <a:gd name="f40" fmla="*/ f16 1 f22"/>
              <a:gd name="f41" fmla="*/ f15 1 f23"/>
              <a:gd name="f42" fmla="*/ f17 1 f23"/>
              <a:gd name="f43" fmla="*/ f32 1 f22"/>
              <a:gd name="f44" fmla="*/ f33 1 f23"/>
              <a:gd name="f45" fmla="*/ f34 1 f22"/>
              <a:gd name="f46" fmla="*/ f35 1 f22"/>
              <a:gd name="f47" fmla="*/ f36 1 f23"/>
              <a:gd name="f48" fmla="*/ f37 1 f23"/>
              <a:gd name="f49" fmla="*/ f38 1 f22"/>
              <a:gd name="f50" fmla="*/ f39 f13 1"/>
              <a:gd name="f51" fmla="*/ f40 f13 1"/>
              <a:gd name="f52" fmla="*/ f42 f14 1"/>
              <a:gd name="f53" fmla="*/ f41 f14 1"/>
              <a:gd name="f54" fmla="*/ f43 f13 1"/>
              <a:gd name="f55" fmla="*/ f44 f14 1"/>
              <a:gd name="f56" fmla="*/ f45 f13 1"/>
              <a:gd name="f57" fmla="*/ f46 f13 1"/>
              <a:gd name="f58" fmla="*/ f47 f14 1"/>
              <a:gd name="f59" fmla="*/ f48 f14 1"/>
              <a:gd name="f60" fmla="*/ f49 f13 1"/>
            </a:gdLst>
            <a:ahLst/>
            <a:cxnLst>
              <a:cxn ang="3cd4">
                <a:pos x="hc" y="t"/>
              </a:cxn>
              <a:cxn ang="0">
                <a:pos x="r" y="vc"/>
              </a:cxn>
              <a:cxn ang="cd4">
                <a:pos x="hc" y="b"/>
              </a:cxn>
              <a:cxn ang="cd2">
                <a:pos x="l" y="vc"/>
              </a:cxn>
              <a:cxn ang="f31">
                <a:pos x="f54" y="f55"/>
              </a:cxn>
              <a:cxn ang="f31">
                <a:pos x="f56" y="f55"/>
              </a:cxn>
              <a:cxn ang="f31">
                <a:pos x="f57" y="f58"/>
              </a:cxn>
              <a:cxn ang="f31">
                <a:pos x="f57" y="f59"/>
              </a:cxn>
              <a:cxn ang="f31">
                <a:pos x="f60" y="f59"/>
              </a:cxn>
              <a:cxn ang="f31">
                <a:pos x="f60" y="f58"/>
              </a:cxn>
              <a:cxn ang="f31">
                <a:pos x="f54" y="f55"/>
              </a:cxn>
            </a:cxnLst>
            <a:rect l="f50" t="f53" r="f51" b="f52"/>
            <a:pathLst>
              <a:path w="8396613" h="460826">
                <a:moveTo>
                  <a:pt x="f8" y="f5"/>
                </a:moveTo>
                <a:lnTo>
                  <a:pt x="f9" y="f5"/>
                </a:lnTo>
                <a:cubicBezTo>
                  <a:pt x="f10" y="f5"/>
                  <a:pt x="f6" y="f11"/>
                  <a:pt x="f6" y="f8"/>
                </a:cubicBezTo>
                <a:lnTo>
                  <a:pt x="f6" y="f7"/>
                </a:lnTo>
                <a:lnTo>
                  <a:pt x="f5" y="f7"/>
                </a:lnTo>
                <a:lnTo>
                  <a:pt x="f5" y="f8"/>
                </a:lnTo>
                <a:cubicBezTo>
                  <a:pt x="f5" y="f11"/>
                  <a:pt x="f11" y="f5"/>
                  <a:pt x="f8" y="f5"/>
                </a:cubicBezTo>
                <a:close/>
              </a:path>
            </a:pathLst>
          </a:custGeom>
          <a:solidFill>
            <a:srgbClr val="00B1C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85F14A5B-D9B3-00F2-5B61-B0909538267C}"/>
              </a:ext>
            </a:extLst>
          </p:cNvPr>
          <p:cNvSpPr txBox="1">
            <a:spLocks noGrp="1"/>
          </p:cNvSpPr>
          <p:nvPr>
            <p:ph type="title"/>
          </p:nvPr>
        </p:nvSpPr>
        <p:spPr>
          <a:xfrm>
            <a:off x="774405" y="1303980"/>
            <a:ext cx="10655594" cy="645228"/>
          </a:xfrm>
        </p:spPr>
        <p:txBody>
          <a:bodyPr anchorCtr="1"/>
          <a:lstStyle>
            <a:lvl1pPr algn="ctr">
              <a:lnSpc>
                <a:spcPct val="100000"/>
              </a:lnSpc>
              <a:defRPr/>
            </a:lvl1pPr>
          </a:lstStyle>
          <a:p>
            <a:pPr lvl="0"/>
            <a:r>
              <a:rPr lang="en-US"/>
              <a:t>Title Goes Here (can be long or short)</a:t>
            </a:r>
          </a:p>
        </p:txBody>
      </p:sp>
      <p:sp>
        <p:nvSpPr>
          <p:cNvPr id="5" name="Text Placeholder 9">
            <a:extLst>
              <a:ext uri="{FF2B5EF4-FFF2-40B4-BE49-F238E27FC236}">
                <a16:creationId xmlns:a16="http://schemas.microsoft.com/office/drawing/2014/main" id="{6FD7E5CB-8F95-1AA2-7AF3-92A3279FCA0C}"/>
              </a:ext>
            </a:extLst>
          </p:cNvPr>
          <p:cNvSpPr txBox="1">
            <a:spLocks noGrp="1"/>
          </p:cNvSpPr>
          <p:nvPr>
            <p:ph type="body" idx="4294967295"/>
          </p:nvPr>
        </p:nvSpPr>
        <p:spPr>
          <a:xfrm>
            <a:off x="774405" y="931206"/>
            <a:ext cx="10655594" cy="198982"/>
          </a:xfrm>
        </p:spPr>
        <p:txBody>
          <a:bodyPr anchorCtr="1"/>
          <a:lstStyle>
            <a:lvl1pPr marL="0" indent="0" algn="ctr">
              <a:lnSpc>
                <a:spcPct val="100000"/>
              </a:lnSpc>
              <a:buNone/>
              <a:defRPr sz="1400" cap="all" spc="200">
                <a:solidFill>
                  <a:srgbClr val="0056BD"/>
                </a:solidFill>
                <a:latin typeface="Roboto Medium" pitchFamily="2"/>
                <a:ea typeface="Roboto Medium" pitchFamily="2"/>
              </a:defRPr>
            </a:lvl1pPr>
          </a:lstStyle>
          <a:p>
            <a:pPr lvl="0"/>
            <a:r>
              <a:rPr lang="en-US"/>
              <a:t>SUBHEAD GOES HERE</a:t>
            </a:r>
          </a:p>
        </p:txBody>
      </p:sp>
      <p:sp>
        <p:nvSpPr>
          <p:cNvPr id="6" name="Text Placeholder 3">
            <a:extLst>
              <a:ext uri="{FF2B5EF4-FFF2-40B4-BE49-F238E27FC236}">
                <a16:creationId xmlns:a16="http://schemas.microsoft.com/office/drawing/2014/main" id="{06EBA58A-CEEF-24DD-74D4-3334CDBF31B4}"/>
              </a:ext>
            </a:extLst>
          </p:cNvPr>
          <p:cNvSpPr txBox="1">
            <a:spLocks noGrp="1"/>
          </p:cNvSpPr>
          <p:nvPr>
            <p:ph type="body" idx="4294967295"/>
          </p:nvPr>
        </p:nvSpPr>
        <p:spPr>
          <a:xfrm>
            <a:off x="1848615" y="2122999"/>
            <a:ext cx="8494776" cy="3610938"/>
          </a:xfrm>
        </p:spPr>
        <p:txBody>
          <a:bodyPr/>
          <a:lstStyle>
            <a:lvl1pPr marL="342900" indent="-342900">
              <a:lnSpc>
                <a:spcPts val="2400"/>
              </a:lnSpc>
              <a:spcBef>
                <a:spcPts val="1200"/>
              </a:spcBef>
              <a:defRPr/>
            </a:lvl1pPr>
            <a:lvl2pPr marL="342900" indent="-342900">
              <a:lnSpc>
                <a:spcPts val="2400"/>
              </a:lnSpc>
              <a:spcBef>
                <a:spcPts val="1200"/>
              </a:spcBef>
              <a:defRPr/>
            </a:lvl2pPr>
            <a:lvl3pPr marL="342900" lvl="0" indent="-342900">
              <a:lnSpc>
                <a:spcPts val="2400"/>
              </a:lnSpc>
              <a:spcBef>
                <a:spcPts val="1200"/>
              </a:spcBef>
              <a:buFont typeface="Arial" pitchFamily="34"/>
              <a:buChar char="•"/>
              <a:defRPr/>
            </a:lvl3pPr>
            <a:lvl4pPr marL="342900" lvl="0" indent="-342900">
              <a:lnSpc>
                <a:spcPts val="2400"/>
              </a:lnSpc>
              <a:spcBef>
                <a:spcPts val="1200"/>
              </a:spcBef>
              <a:buFont typeface="Arial" pitchFamily="34"/>
              <a:buChar char="•"/>
              <a:defRPr/>
            </a:lvl4pPr>
            <a:lvl5pPr marL="342900" lvl="0" indent="-342900">
              <a:lnSpc>
                <a:spcPts val="2400"/>
              </a:lnSpc>
              <a:spcBef>
                <a:spcPts val="1200"/>
              </a:spcBef>
              <a:buFont typeface="Arial" pitchFamily="34"/>
              <a:buChar char="•"/>
              <a:defRPr/>
            </a:lvl5pPr>
            <a:lvl6pPr marL="800100" lvl="1" indent="-342900">
              <a:spcBef>
                <a:spcPts val="500"/>
              </a:spcBef>
              <a:buFont typeface="Courier New" pitchFamily="49"/>
              <a:buChar char="o"/>
              <a:defRPr/>
            </a:lvl6pPr>
            <a:lvl7pPr marL="1257300" marR="0" lvl="2" indent="-342900" fontAlgn="auto">
              <a:spcAft>
                <a:spcPts val="0"/>
              </a:spcAft>
              <a:buSzPct val="100000"/>
              <a:buFont typeface="Wingdings" pitchFamily="2"/>
              <a:buChar char="§"/>
              <a:tabLst/>
              <a:defRPr lang="en-US" b="0" i="0" u="none" strike="noStrike" cap="none" spc="0" baseline="0">
                <a:solidFill>
                  <a:srgbClr val="032659"/>
                </a:solidFill>
                <a:uFillTx/>
                <a:latin typeface="Nunito Sans Normal" pitchFamily="2"/>
                <a:cs typeface="Arial" pitchFamily="34"/>
              </a:defRPr>
            </a:lvl7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to best fit the length of your content. Be sure to center the content in this space for the best aesthetics. </a:t>
            </a:r>
          </a:p>
          <a:p>
            <a:pPr lvl="0"/>
            <a:r>
              <a:rPr lang="en-US"/>
              <a:t>Keep content text to no smaller than 18pt. </a:t>
            </a:r>
          </a:p>
          <a:p>
            <a:pPr lvl="0"/>
            <a:r>
              <a:rPr lang="en-US"/>
              <a:t>Keep supporting text (captions) no smaller than 14pt. </a:t>
            </a:r>
          </a:p>
          <a:p>
            <a:pPr lvl="0"/>
            <a:r>
              <a:rPr lang="en-US"/>
              <a:t>You can include bulleted or numbered lists like this one.</a:t>
            </a:r>
          </a:p>
          <a:p>
            <a:pPr lvl="1"/>
            <a:r>
              <a:rPr lang="en-US"/>
              <a:t>Second level</a:t>
            </a:r>
          </a:p>
          <a:p>
            <a:pPr lvl="2"/>
            <a:r>
              <a:rPr lang="en-US"/>
              <a:t>Third level</a:t>
            </a:r>
          </a:p>
        </p:txBody>
      </p:sp>
    </p:spTree>
    <p:extLst>
      <p:ext uri="{BB962C8B-B14F-4D97-AF65-F5344CB8AC3E}">
        <p14:creationId xmlns:p14="http://schemas.microsoft.com/office/powerpoint/2010/main" val="3609129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_Long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299BA530-F6CC-2CA4-EACA-29D3C94D72E8}"/>
              </a:ext>
              <a:ext uri="{C183D7F6-B498-43B3-948B-1728B52AA6E4}">
                <adec:decorative xmlns:adec="http://schemas.microsoft.com/office/drawing/2017/decorative" val="1"/>
              </a:ext>
            </a:extLst>
          </p:cNvPr>
          <p:cNvSpPr/>
          <p:nvPr/>
        </p:nvSpPr>
        <p:spPr>
          <a:xfrm>
            <a:off x="266703" y="267974"/>
            <a:ext cx="11658600" cy="6322051"/>
          </a:xfrm>
          <a:custGeom>
            <a:avLst>
              <a:gd name="f0" fmla="val 102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AF8F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Freeform: Shape 10">
            <a:extLst>
              <a:ext uri="{FF2B5EF4-FFF2-40B4-BE49-F238E27FC236}">
                <a16:creationId xmlns:a16="http://schemas.microsoft.com/office/drawing/2014/main" id="{1DD4527D-7C69-CDEF-FB32-511F7AF1B323}"/>
              </a:ext>
              <a:ext uri="{C183D7F6-B498-43B3-948B-1728B52AA6E4}">
                <adec:decorative xmlns:adec="http://schemas.microsoft.com/office/drawing/2017/decorative" val="1"/>
              </a:ext>
            </a:extLst>
          </p:cNvPr>
          <p:cNvSpPr/>
          <p:nvPr/>
        </p:nvSpPr>
        <p:spPr>
          <a:xfrm>
            <a:off x="1848615" y="6397169"/>
            <a:ext cx="8494776" cy="460830"/>
          </a:xfrm>
          <a:custGeom>
            <a:avLst/>
            <a:gdLst>
              <a:gd name="f0" fmla="val 10800000"/>
              <a:gd name="f1" fmla="val 5400000"/>
              <a:gd name="f2" fmla="val 180"/>
              <a:gd name="f3" fmla="val w"/>
              <a:gd name="f4" fmla="val h"/>
              <a:gd name="f5" fmla="val 0"/>
              <a:gd name="f6" fmla="val 8396613"/>
              <a:gd name="f7" fmla="val 460826"/>
              <a:gd name="f8" fmla="val 213137"/>
              <a:gd name="f9" fmla="val 8183476"/>
              <a:gd name="f10" fmla="val 8301188"/>
              <a:gd name="f11" fmla="val 95425"/>
              <a:gd name="f12" fmla="+- 0 0 -90"/>
              <a:gd name="f13" fmla="*/ f3 1 8396613"/>
              <a:gd name="f14" fmla="*/ f4 1 460826"/>
              <a:gd name="f15" fmla="val f5"/>
              <a:gd name="f16" fmla="val f6"/>
              <a:gd name="f17" fmla="val f7"/>
              <a:gd name="f18" fmla="*/ f12 f0 1"/>
              <a:gd name="f19" fmla="+- f17 0 f15"/>
              <a:gd name="f20" fmla="+- f16 0 f15"/>
              <a:gd name="f21" fmla="*/ f18 1 f2"/>
              <a:gd name="f22" fmla="*/ f20 1 8396613"/>
              <a:gd name="f23" fmla="*/ f19 1 460826"/>
              <a:gd name="f24" fmla="*/ 213137 f20 1"/>
              <a:gd name="f25" fmla="*/ 0 f19 1"/>
              <a:gd name="f26" fmla="*/ 8183476 f20 1"/>
              <a:gd name="f27" fmla="*/ 8396613 f20 1"/>
              <a:gd name="f28" fmla="*/ 213137 f19 1"/>
              <a:gd name="f29" fmla="*/ 460826 f19 1"/>
              <a:gd name="f30" fmla="*/ 0 f20 1"/>
              <a:gd name="f31" fmla="+- f21 0 f1"/>
              <a:gd name="f32" fmla="*/ f24 1 8396613"/>
              <a:gd name="f33" fmla="*/ f25 1 460826"/>
              <a:gd name="f34" fmla="*/ f26 1 8396613"/>
              <a:gd name="f35" fmla="*/ f27 1 8396613"/>
              <a:gd name="f36" fmla="*/ f28 1 460826"/>
              <a:gd name="f37" fmla="*/ f29 1 460826"/>
              <a:gd name="f38" fmla="*/ f30 1 8396613"/>
              <a:gd name="f39" fmla="*/ f15 1 f22"/>
              <a:gd name="f40" fmla="*/ f16 1 f22"/>
              <a:gd name="f41" fmla="*/ f15 1 f23"/>
              <a:gd name="f42" fmla="*/ f17 1 f23"/>
              <a:gd name="f43" fmla="*/ f32 1 f22"/>
              <a:gd name="f44" fmla="*/ f33 1 f23"/>
              <a:gd name="f45" fmla="*/ f34 1 f22"/>
              <a:gd name="f46" fmla="*/ f35 1 f22"/>
              <a:gd name="f47" fmla="*/ f36 1 f23"/>
              <a:gd name="f48" fmla="*/ f37 1 f23"/>
              <a:gd name="f49" fmla="*/ f38 1 f22"/>
              <a:gd name="f50" fmla="*/ f39 f13 1"/>
              <a:gd name="f51" fmla="*/ f40 f13 1"/>
              <a:gd name="f52" fmla="*/ f42 f14 1"/>
              <a:gd name="f53" fmla="*/ f41 f14 1"/>
              <a:gd name="f54" fmla="*/ f43 f13 1"/>
              <a:gd name="f55" fmla="*/ f44 f14 1"/>
              <a:gd name="f56" fmla="*/ f45 f13 1"/>
              <a:gd name="f57" fmla="*/ f46 f13 1"/>
              <a:gd name="f58" fmla="*/ f47 f14 1"/>
              <a:gd name="f59" fmla="*/ f48 f14 1"/>
              <a:gd name="f60" fmla="*/ f49 f13 1"/>
            </a:gdLst>
            <a:ahLst/>
            <a:cxnLst>
              <a:cxn ang="3cd4">
                <a:pos x="hc" y="t"/>
              </a:cxn>
              <a:cxn ang="0">
                <a:pos x="r" y="vc"/>
              </a:cxn>
              <a:cxn ang="cd4">
                <a:pos x="hc" y="b"/>
              </a:cxn>
              <a:cxn ang="cd2">
                <a:pos x="l" y="vc"/>
              </a:cxn>
              <a:cxn ang="f31">
                <a:pos x="f54" y="f55"/>
              </a:cxn>
              <a:cxn ang="f31">
                <a:pos x="f56" y="f55"/>
              </a:cxn>
              <a:cxn ang="f31">
                <a:pos x="f57" y="f58"/>
              </a:cxn>
              <a:cxn ang="f31">
                <a:pos x="f57" y="f59"/>
              </a:cxn>
              <a:cxn ang="f31">
                <a:pos x="f60" y="f59"/>
              </a:cxn>
              <a:cxn ang="f31">
                <a:pos x="f60" y="f58"/>
              </a:cxn>
              <a:cxn ang="f31">
                <a:pos x="f54" y="f55"/>
              </a:cxn>
            </a:cxnLst>
            <a:rect l="f50" t="f53" r="f51" b="f52"/>
            <a:pathLst>
              <a:path w="8396613" h="460826">
                <a:moveTo>
                  <a:pt x="f8" y="f5"/>
                </a:moveTo>
                <a:lnTo>
                  <a:pt x="f9" y="f5"/>
                </a:lnTo>
                <a:cubicBezTo>
                  <a:pt x="f10" y="f5"/>
                  <a:pt x="f6" y="f11"/>
                  <a:pt x="f6" y="f8"/>
                </a:cubicBezTo>
                <a:lnTo>
                  <a:pt x="f6" y="f7"/>
                </a:lnTo>
                <a:lnTo>
                  <a:pt x="f5" y="f7"/>
                </a:lnTo>
                <a:lnTo>
                  <a:pt x="f5" y="f8"/>
                </a:lnTo>
                <a:cubicBezTo>
                  <a:pt x="f5" y="f11"/>
                  <a:pt x="f11" y="f5"/>
                  <a:pt x="f8" y="f5"/>
                </a:cubicBezTo>
                <a:close/>
              </a:path>
            </a:pathLst>
          </a:custGeom>
          <a:solidFill>
            <a:srgbClr val="00B1C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4" name="Title 7">
            <a:extLst>
              <a:ext uri="{FF2B5EF4-FFF2-40B4-BE49-F238E27FC236}">
                <a16:creationId xmlns:a16="http://schemas.microsoft.com/office/drawing/2014/main" id="{8BFA2B99-77BA-5C8F-29DA-2E4A1F98593E}"/>
              </a:ext>
            </a:extLst>
          </p:cNvPr>
          <p:cNvSpPr txBox="1">
            <a:spLocks noGrp="1"/>
          </p:cNvSpPr>
          <p:nvPr>
            <p:ph type="title"/>
          </p:nvPr>
        </p:nvSpPr>
        <p:spPr>
          <a:xfrm>
            <a:off x="774405" y="818534"/>
            <a:ext cx="10655594" cy="645228"/>
          </a:xfrm>
        </p:spPr>
        <p:txBody>
          <a:bodyPr anchorCtr="1"/>
          <a:lstStyle>
            <a:lvl1pPr algn="ctr">
              <a:lnSpc>
                <a:spcPct val="100000"/>
              </a:lnSpc>
              <a:defRPr/>
            </a:lvl1pPr>
          </a:lstStyle>
          <a:p>
            <a:pPr lvl="0"/>
            <a:r>
              <a:rPr lang="en-US"/>
              <a:t>Title Goes Here (can be long or short)</a:t>
            </a:r>
          </a:p>
        </p:txBody>
      </p:sp>
      <p:sp>
        <p:nvSpPr>
          <p:cNvPr id="5" name="Text Placeholder 3">
            <a:extLst>
              <a:ext uri="{FF2B5EF4-FFF2-40B4-BE49-F238E27FC236}">
                <a16:creationId xmlns:a16="http://schemas.microsoft.com/office/drawing/2014/main" id="{D377109D-4C59-4D4F-1ED2-9F0AD5DD0B6F}"/>
              </a:ext>
            </a:extLst>
          </p:cNvPr>
          <p:cNvSpPr txBox="1">
            <a:spLocks noGrp="1"/>
          </p:cNvSpPr>
          <p:nvPr>
            <p:ph type="body" idx="4294967295"/>
          </p:nvPr>
        </p:nvSpPr>
        <p:spPr>
          <a:xfrm>
            <a:off x="774405" y="1738987"/>
            <a:ext cx="10643195" cy="4206715"/>
          </a:xfrm>
        </p:spPr>
        <p:txBody>
          <a:bodyPr/>
          <a:lstStyle>
            <a:lvl1pPr marL="342900" indent="-342900">
              <a:lnSpc>
                <a:spcPts val="2400"/>
              </a:lnSpc>
              <a:spcBef>
                <a:spcPts val="1200"/>
              </a:spcBef>
              <a:buFont typeface="Roboto Bold"/>
              <a:buAutoNum type="arabicPeriod"/>
              <a:defRPr/>
            </a:lvl1pPr>
            <a:lvl2pPr marL="342900" indent="-342900">
              <a:lnSpc>
                <a:spcPts val="2400"/>
              </a:lnSpc>
              <a:spcBef>
                <a:spcPts val="1200"/>
              </a:spcBef>
              <a:buFont typeface="Roboto Bold"/>
              <a:buAutoNum type="arabicPeriod"/>
              <a:defRPr/>
            </a:lvl2pPr>
            <a:lvl3pPr marL="342900" lvl="0" indent="-342900">
              <a:lnSpc>
                <a:spcPts val="2400"/>
              </a:lnSpc>
              <a:spcBef>
                <a:spcPts val="1200"/>
              </a:spcBef>
              <a:buFont typeface="Roboto Bold"/>
              <a:buAutoNum type="arabicPeriod"/>
              <a:defRPr/>
            </a:lvl3pPr>
            <a:lvl4pPr marL="342900" lvl="0" indent="-342900">
              <a:lnSpc>
                <a:spcPts val="2400"/>
              </a:lnSpc>
              <a:spcBef>
                <a:spcPts val="1200"/>
              </a:spcBef>
              <a:buFont typeface="Roboto Bold"/>
              <a:buAutoNum type="arabicPeriod"/>
              <a:defRPr/>
            </a:lvl4pPr>
            <a:lvl5pPr marL="342900" lvl="0" indent="-342900">
              <a:lnSpc>
                <a:spcPts val="2400"/>
              </a:lnSpc>
              <a:spcBef>
                <a:spcPts val="1200"/>
              </a:spcBef>
              <a:buFont typeface="Roboto Bold"/>
              <a:buAutoNum type="arabicPeriod"/>
              <a:defRPr/>
            </a:lvl5pPr>
            <a:lvl6pPr marL="800100" lvl="1" indent="-342900">
              <a:spcBef>
                <a:spcPts val="500"/>
              </a:spcBef>
              <a:buFont typeface="Roboto Bold"/>
              <a:buAutoNum type="alphaLcParenR"/>
              <a:defRPr/>
            </a:lvl6pPr>
            <a:lvl7pPr marL="1257300" marR="0" lvl="2" indent="-342900" fontAlgn="auto">
              <a:spcAft>
                <a:spcPts val="0"/>
              </a:spcAft>
              <a:buSzPct val="100000"/>
              <a:buFont typeface="Roboto Bold"/>
              <a:buAutoNum type="romanLcPeriod"/>
              <a:tabLst/>
              <a:defRPr lang="en-US" b="0" i="0" u="none" strike="noStrike" cap="none" spc="0" baseline="0">
                <a:solidFill>
                  <a:srgbClr val="032659"/>
                </a:solidFill>
                <a:uFillTx/>
                <a:latin typeface="Nunito Sans Normal" pitchFamily="2"/>
                <a:cs typeface="Arial" pitchFamily="34"/>
              </a:defRPr>
            </a:lvl7pPr>
            <a:lvl8pPr marL="342900" marR="0" lvl="0" indent="-342900" fontAlgn="auto">
              <a:lnSpc>
                <a:spcPts val="2400"/>
              </a:lnSpc>
              <a:spcBef>
                <a:spcPts val="1200"/>
              </a:spcBef>
              <a:spcAft>
                <a:spcPts val="0"/>
              </a:spcAft>
              <a:buSzPct val="100000"/>
              <a:buFont typeface="Roboto Bold"/>
              <a:buAutoNum type="arabicPeriod"/>
              <a:tabLst/>
              <a:defRPr lang="en-US" b="0" i="0" u="none" strike="noStrike" cap="none" spc="0" baseline="0">
                <a:solidFill>
                  <a:srgbClr val="032659"/>
                </a:solidFill>
                <a:uFillTx/>
                <a:latin typeface="Nunito Sans Normal" pitchFamily="2"/>
                <a:cs typeface="Arial" pitchFamily="34"/>
              </a:defRPr>
            </a:lvl8pPr>
          </a:lstStyle>
          <a:p>
            <a:pPr lvl="0"/>
            <a:r>
              <a:rPr lang="en-US"/>
              <a:t>Place in your content here. When pasting in content, please use the “Use Destination Theme” or “Keep Text Only” options to ensure the text matches this template’s styles.</a:t>
            </a:r>
          </a:p>
          <a:p>
            <a:pPr lvl="0"/>
            <a:r>
              <a:rPr lang="en-US"/>
              <a:t>You can edit the location and size of text boxes as needed to best fit the length of your content. Be sure to center the content in this space for the best aesthetics. </a:t>
            </a:r>
          </a:p>
          <a:p>
            <a:pPr lvl="0"/>
            <a:r>
              <a:rPr lang="en-US"/>
              <a:t>Keep content text to no smaller than 18pt. </a:t>
            </a:r>
          </a:p>
          <a:p>
            <a:pPr lvl="0"/>
            <a:r>
              <a:rPr lang="en-US"/>
              <a:t>Keep supporting text (captions) no smaller than 14pt.</a:t>
            </a:r>
          </a:p>
          <a:p>
            <a:pPr lvl="0"/>
            <a:r>
              <a:rPr lang="en-US"/>
              <a:t>You can also include bulleted or numbered lists.</a:t>
            </a:r>
          </a:p>
          <a:p>
            <a:pPr lvl="1"/>
            <a:r>
              <a:rPr lang="en-US"/>
              <a:t>Second level bullet</a:t>
            </a:r>
          </a:p>
          <a:p>
            <a:pPr lvl="2"/>
            <a:r>
              <a:rPr lang="en-US"/>
              <a:t>Third level bullet</a:t>
            </a:r>
          </a:p>
          <a:p>
            <a:pPr lvl="0"/>
            <a:r>
              <a:rPr lang="en-US"/>
              <a:t>Either way, you have plenty of room here to add in both long and short text.</a:t>
            </a:r>
          </a:p>
        </p:txBody>
      </p:sp>
    </p:spTree>
    <p:extLst>
      <p:ext uri="{BB962C8B-B14F-4D97-AF65-F5344CB8AC3E}">
        <p14:creationId xmlns:p14="http://schemas.microsoft.com/office/powerpoint/2010/main" val="35204349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8CC8B2-37F6-8708-0108-4E8CC3CE4046}"/>
              </a:ext>
            </a:extLst>
          </p:cNvPr>
          <p:cNvSpPr txBox="1">
            <a:spLocks noGrp="1"/>
          </p:cNvSpPr>
          <p:nvPr>
            <p:ph type="title"/>
          </p:nvPr>
        </p:nvSpPr>
        <p:spPr>
          <a:xfrm>
            <a:off x="838203" y="365129"/>
            <a:ext cx="10515600" cy="1325559"/>
          </a:xfrm>
          <a:prstGeom prst="rect">
            <a:avLst/>
          </a:prstGeom>
          <a:noFill/>
          <a:ln>
            <a:noFill/>
          </a:ln>
        </p:spPr>
        <p:txBody>
          <a:bodyPr vert="horz" wrap="square" lIns="0" tIns="0" rIns="0" bIns="0" anchor="ctr" anchorCtr="0" compatLnSpc="1">
            <a:noAutofit/>
          </a:bodyPr>
          <a:lstStyle/>
          <a:p>
            <a:pPr lvl="0"/>
            <a:r>
              <a:rPr lang="en-US"/>
              <a:t>Click to edit Master title style</a:t>
            </a:r>
          </a:p>
        </p:txBody>
      </p:sp>
      <p:sp>
        <p:nvSpPr>
          <p:cNvPr id="3" name="Date Placeholder 3">
            <a:extLst>
              <a:ext uri="{FF2B5EF4-FFF2-40B4-BE49-F238E27FC236}">
                <a16:creationId xmlns:a16="http://schemas.microsoft.com/office/drawing/2014/main" id="{442EFA0E-DEE6-D7BE-562A-265560647BA1}"/>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D9A"/>
                </a:solidFill>
                <a:uFillTx/>
                <a:latin typeface="Arial" pitchFamily="34"/>
                <a:cs typeface="Arial" pitchFamily="34"/>
              </a:defRPr>
            </a:lvl1pPr>
          </a:lstStyle>
          <a:p>
            <a:pPr lvl="0"/>
            <a:fld id="{AD4EA461-5778-4809-B670-CE72CD980D55}" type="datetime1">
              <a:rPr lang="en-US"/>
              <a:pPr lvl="0"/>
              <a:t>8/18/2026</a:t>
            </a:fld>
            <a:endParaRPr lang="en-US"/>
          </a:p>
        </p:txBody>
      </p:sp>
      <p:sp>
        <p:nvSpPr>
          <p:cNvPr id="4" name="Footer Placeholder 4">
            <a:extLst>
              <a:ext uri="{FF2B5EF4-FFF2-40B4-BE49-F238E27FC236}">
                <a16:creationId xmlns:a16="http://schemas.microsoft.com/office/drawing/2014/main" id="{8A1EB845-9FC7-A0EB-8420-DB16F60EC87F}"/>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D9A"/>
                </a:solidFill>
                <a:uFillTx/>
                <a:latin typeface="Arial" pitchFamily="34"/>
                <a:cs typeface="Arial" pitchFamily="34"/>
              </a:defRPr>
            </a:lvl1pPr>
          </a:lstStyle>
          <a:p>
            <a:pPr lvl="0"/>
            <a:endParaRPr lang="en-US"/>
          </a:p>
        </p:txBody>
      </p:sp>
      <p:sp>
        <p:nvSpPr>
          <p:cNvPr id="5" name="Slide Number Placeholder 5">
            <a:extLst>
              <a:ext uri="{FF2B5EF4-FFF2-40B4-BE49-F238E27FC236}">
                <a16:creationId xmlns:a16="http://schemas.microsoft.com/office/drawing/2014/main" id="{365DA9B0-6F51-868F-928F-26DD10E1DF7E}"/>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D9A"/>
                </a:solidFill>
                <a:uFillTx/>
                <a:latin typeface="Arial" pitchFamily="34"/>
                <a:cs typeface="Arial" pitchFamily="34"/>
              </a:defRPr>
            </a:lvl1pPr>
          </a:lstStyle>
          <a:p>
            <a:pPr lvl="0"/>
            <a:fld id="{5E6ACB4D-68BC-49CE-9FBC-8E034AA0D6BB}" type="slidenum">
              <a:t>‹#›</a:t>
            </a:fld>
            <a:endParaRPr lang="en-US"/>
          </a:p>
        </p:txBody>
      </p:sp>
      <p:sp>
        <p:nvSpPr>
          <p:cNvPr id="6" name="Text Placeholder 2">
            <a:extLst>
              <a:ext uri="{FF2B5EF4-FFF2-40B4-BE49-F238E27FC236}">
                <a16:creationId xmlns:a16="http://schemas.microsoft.com/office/drawing/2014/main" id="{CE843078-D645-5978-A815-A847C9F7D59E}"/>
              </a:ext>
            </a:extLst>
          </p:cNvPr>
          <p:cNvSpPr txBox="1">
            <a:spLocks noGrp="1"/>
          </p:cNvSpPr>
          <p:nvPr>
            <p:ph type="body" idx="1"/>
          </p:nvPr>
        </p:nvSpPr>
        <p:spPr>
          <a:xfrm>
            <a:off x="838203" y="1825627"/>
            <a:ext cx="10515600" cy="4351336"/>
          </a:xfrm>
          <a:prstGeom prst="rect">
            <a:avLst/>
          </a:prstGeom>
          <a:noFill/>
          <a:ln>
            <a:noFill/>
          </a:ln>
        </p:spPr>
        <p:txBody>
          <a:bodyPr vert="horz" wrap="square" lIns="0" tIns="0" rIns="0" bIns="0" anchor="t" anchorCtr="0" compatLnSpc="1">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Lst>
  <p:txStyles>
    <p:titleStyle>
      <a:lvl1pPr marL="0" marR="0" lvl="0" indent="0" algn="l" defTabSz="914400" rtl="0" fontAlgn="auto" hangingPunct="1">
        <a:lnSpc>
          <a:spcPct val="90000"/>
        </a:lnSpc>
        <a:spcBef>
          <a:spcPts val="0"/>
        </a:spcBef>
        <a:spcAft>
          <a:spcPts val="0"/>
        </a:spcAft>
        <a:buNone/>
        <a:tabLst/>
        <a:defRPr lang="en-US" sz="2600" b="1" i="0" u="none" strike="noStrike" kern="1200" cap="none" spc="0" baseline="0">
          <a:solidFill>
            <a:srgbClr val="032659"/>
          </a:solidFill>
          <a:uFillTx/>
          <a:latin typeface="Roboto" pitchFamily="2"/>
          <a:ea typeface="Roboto" pitchFamily="2"/>
          <a:cs typeface="Arial" pitchFamily="34"/>
        </a:defRPr>
      </a:lvl1pPr>
    </p:titleStyle>
    <p:bodyStyle>
      <a:lvl1pPr marL="285750" marR="0" lvl="0" indent="-285750" algn="l" defTabSz="914400" rtl="0" fontAlgn="auto" hangingPunct="1">
        <a:lnSpc>
          <a:spcPct val="90000"/>
        </a:lnSpc>
        <a:spcBef>
          <a:spcPts val="1000"/>
        </a:spcBef>
        <a:spcAft>
          <a:spcPts val="0"/>
        </a:spcAft>
        <a:buSzPct val="100000"/>
        <a:buFont typeface="Arial" pitchFamily="34"/>
        <a:buChar char="•"/>
        <a:tabLst/>
        <a:defRPr lang="en-US" sz="1800" b="0" i="0" u="none" strike="noStrike" kern="1200" cap="none" spc="0" baseline="0">
          <a:solidFill>
            <a:srgbClr val="032659"/>
          </a:solidFill>
          <a:uFillTx/>
          <a:latin typeface="Nunito Sans Normal" pitchFamily="2"/>
          <a:cs typeface="Arial" pitchFamily="34"/>
        </a:defRPr>
      </a:lvl1pPr>
      <a:lvl2pPr marL="285750" marR="0" lvl="0" indent="-285750" algn="l" defTabSz="914400" rtl="0" fontAlgn="auto" hangingPunct="1">
        <a:lnSpc>
          <a:spcPct val="90000"/>
        </a:lnSpc>
        <a:spcBef>
          <a:spcPts val="1000"/>
        </a:spcBef>
        <a:spcAft>
          <a:spcPts val="0"/>
        </a:spcAft>
        <a:buSzPct val="100000"/>
        <a:buFont typeface="Arial" pitchFamily="34"/>
        <a:buChar char="•"/>
        <a:tabLst/>
        <a:defRPr lang="en-US" sz="1800" b="0" i="0" u="none" strike="noStrike" kern="1200" cap="none" spc="0" baseline="0">
          <a:solidFill>
            <a:srgbClr val="032659"/>
          </a:solidFill>
          <a:uFillTx/>
          <a:latin typeface="Nunito Sans Normal" pitchFamily="2"/>
          <a:cs typeface="Arial" pitchFamily="34"/>
        </a:defRPr>
      </a:lvl2pPr>
      <a:lvl3pPr marL="685800" marR="0" lvl="1" indent="-228600" algn="l" defTabSz="914400" rtl="0" fontAlgn="auto" hangingPunct="1">
        <a:lnSpc>
          <a:spcPct val="90000"/>
        </a:lnSpc>
        <a:spcBef>
          <a:spcPts val="500"/>
        </a:spcBef>
        <a:spcAft>
          <a:spcPts val="0"/>
        </a:spcAft>
        <a:buSzPct val="100000"/>
        <a:buFont typeface="Courier New" pitchFamily="49"/>
        <a:buChar char="o"/>
        <a:tabLst/>
        <a:defRPr lang="en-US" sz="1800" b="0" i="0" u="none" strike="noStrike" kern="1200" cap="none" spc="0" baseline="0">
          <a:solidFill>
            <a:srgbClr val="032659"/>
          </a:solidFill>
          <a:uFillTx/>
          <a:latin typeface="Nunito Sans Normal" pitchFamily="2"/>
          <a:cs typeface="Arial" pitchFamily="34"/>
        </a:defRPr>
      </a:lvl3pPr>
      <a:lvl4pPr marL="1143000" marR="0" lvl="2" indent="-228600" algn="l" defTabSz="914400" rtl="0" fontAlgn="auto" hangingPunct="1">
        <a:lnSpc>
          <a:spcPct val="90000"/>
        </a:lnSpc>
        <a:spcBef>
          <a:spcPts val="500"/>
        </a:spcBef>
        <a:spcAft>
          <a:spcPts val="0"/>
        </a:spcAft>
        <a:buSzPct val="100000"/>
        <a:buFont typeface="Wingdings" pitchFamily="2"/>
        <a:buChar char="§"/>
        <a:tabLst/>
        <a:defRPr lang="en-US" sz="1800" b="0" i="0" u="none" strike="noStrike" kern="1200" cap="none" spc="0" baseline="0">
          <a:solidFill>
            <a:srgbClr val="032659"/>
          </a:solidFill>
          <a:uFillTx/>
          <a:latin typeface="Nunito Sans Normal" pitchFamily="2"/>
          <a:cs typeface="Arial" pitchFamily="34"/>
        </a:defRPr>
      </a:lvl4pPr>
      <a:lvl5pPr marL="1600200" marR="0" lvl="3" indent="-228600" algn="l" defTabSz="914400" rtl="0" fontAlgn="auto" hangingPunct="1">
        <a:lnSpc>
          <a:spcPct val="90000"/>
        </a:lnSpc>
        <a:spcBef>
          <a:spcPts val="500"/>
        </a:spcBef>
        <a:spcAft>
          <a:spcPts val="0"/>
        </a:spcAft>
        <a:buSzPct val="100000"/>
        <a:buChar char="›"/>
        <a:tabLst/>
        <a:defRPr lang="en-US" sz="1800" b="0" i="0" u="none" strike="noStrike" kern="1200" cap="none" spc="0" baseline="0">
          <a:solidFill>
            <a:srgbClr val="032659"/>
          </a:solidFill>
          <a:uFillTx/>
          <a:latin typeface="Nunito Sans Normal" pitchFamily="2"/>
          <a:cs typeface="Arial" pitchFamily="34"/>
        </a:defRPr>
      </a:lvl5pPr>
      <a:lvl6pPr marL="285750" marR="0" lvl="0" indent="-285750" algn="l" defTabSz="914400" rtl="0" fontAlgn="auto" hangingPunct="1">
        <a:lnSpc>
          <a:spcPct val="90000"/>
        </a:lnSpc>
        <a:spcBef>
          <a:spcPts val="1000"/>
        </a:spcBef>
        <a:spcAft>
          <a:spcPts val="0"/>
        </a:spcAft>
        <a:buSzPct val="100000"/>
        <a:buFont typeface="Arial" pitchFamily="34"/>
        <a:buChar char="•"/>
        <a:tabLst/>
        <a:defRPr lang="en-US" sz="1800" b="0" i="0" u="none" strike="noStrike" kern="1200" cap="none" spc="0" baseline="0">
          <a:solidFill>
            <a:srgbClr val="032659"/>
          </a:solidFill>
          <a:uFillTx/>
          <a:latin typeface="Nunito Sans Normal" pitchFamily="2"/>
          <a:cs typeface="Arial" pitchFamily="34"/>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image" Target="../media/image21.emf"/><Relationship Id="rId5" Type="http://schemas.openxmlformats.org/officeDocument/2006/relationships/oleObject" Target="../embeddings/oleObject2.bin"/><Relationship Id="rId10" Type="http://schemas.openxmlformats.org/officeDocument/2006/relationships/hyperlink" Target="https://www.cdc.gov/measles/php/toolkit/index.html" TargetMode="External"/><Relationship Id="rId4" Type="http://schemas.openxmlformats.org/officeDocument/2006/relationships/image" Target="../media/image20.emf"/><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hyperlink" Target="mailto:measlesresources@cdc.gov"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24.png"/><Relationship Id="rId5" Type="http://schemas.openxmlformats.org/officeDocument/2006/relationships/hyperlink" Target="https://www.cdc.gov/measles/php/toolkit/index.html" TargetMode="Externa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microsoft.com/office/2017/04/relationships/track" Target="../media/track1.vtt"/><Relationship Id="rId5" Type="http://schemas.openxmlformats.org/officeDocument/2006/relationships/hyperlink" Target="https://www.cdc.gov/measles/causes/index.html"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hyperlink" Target="https://www.cdc.gov/measles/signs-symptoms/index.html"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www.cdc.gov/measles/signs-symptoms/index.html"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1.xml"/><Relationship Id="rId5" Type="http://schemas.openxmlformats.org/officeDocument/2006/relationships/hyperlink" Target="https://www.cdc.gov/measles/signs-symptoms/photos.html" TargetMode="Externa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measles/travel/index.html"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1.xml"/><Relationship Id="rId4" Type="http://schemas.openxmlformats.org/officeDocument/2006/relationships/hyperlink" Target="https://www.cdc.gov/measles/vaccines/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277">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D6AE652E-B433-8EE6-2C66-B4344D969CFD}"/>
              </a:ext>
            </a:extLst>
          </p:cNvPr>
          <p:cNvSpPr txBox="1">
            <a:spLocks noGrp="1"/>
          </p:cNvSpPr>
          <p:nvPr>
            <p:ph type="title"/>
          </p:nvPr>
        </p:nvSpPr>
        <p:spPr>
          <a:xfrm>
            <a:off x="7792717" y="2747781"/>
            <a:ext cx="3749039" cy="994144"/>
          </a:xfrm>
        </p:spPr>
        <p:txBody>
          <a:bodyPr/>
          <a:lstStyle/>
          <a:p>
            <a:r>
              <a:rPr lang="en-US" sz="4000" dirty="0">
                <a:latin typeface="Roboto"/>
                <a:ea typeface="Roboto"/>
                <a:cs typeface="Arial"/>
              </a:rPr>
              <a:t>Measles 101 </a:t>
            </a:r>
            <a:br>
              <a:rPr lang="en-US" sz="4000" dirty="0">
                <a:latin typeface="Roboto"/>
                <a:ea typeface="Roboto"/>
                <a:cs typeface="Arial"/>
              </a:rPr>
            </a:br>
            <a:r>
              <a:rPr lang="en-US" sz="4000" dirty="0">
                <a:latin typeface="Roboto"/>
                <a:ea typeface="Roboto"/>
                <a:cs typeface="Arial"/>
              </a:rPr>
              <a:t>for School Administrators</a:t>
            </a:r>
          </a:p>
        </p:txBody>
      </p:sp>
      <p:pic>
        <p:nvPicPr>
          <p:cNvPr id="3" name="Picture 11" descr="Image of child in the background.&#10;He thinks &quot;Measles&quot; is a cartoon character. Childhood vaccinations keep it that way.&#10;CDC logo">
            <a:extLst>
              <a:ext uri="{FF2B5EF4-FFF2-40B4-BE49-F238E27FC236}">
                <a16:creationId xmlns:a16="http://schemas.microsoft.com/office/drawing/2014/main" id="{D981DAA7-296C-D67B-771B-33987B35D8DA}"/>
              </a:ext>
              <a:ext uri="{C183D7F6-B498-43B3-948B-1728B52AA6E4}">
                <adec:decorative xmlns:adec="http://schemas.microsoft.com/office/drawing/2017/decorative" val="0"/>
              </a:ext>
            </a:extLst>
          </p:cNvPr>
          <p:cNvPicPr>
            <a:picLocks noChangeAspect="1"/>
          </p:cNvPicPr>
          <p:nvPr/>
        </p:nvPicPr>
        <p:blipFill>
          <a:blip r:embed="rId3"/>
          <a:srcRect/>
          <a:stretch>
            <a:fillRect/>
          </a:stretch>
        </p:blipFill>
        <p:spPr>
          <a:xfrm>
            <a:off x="18" y="9"/>
            <a:ext cx="6857963" cy="6857990"/>
          </a:xfrm>
          <a:prstGeom prst="rect">
            <a:avLst/>
          </a:prstGeom>
          <a:noFill/>
          <a:ln cap="flat">
            <a:noFill/>
          </a:ln>
        </p:spPr>
      </p:pic>
      <p:sp>
        <p:nvSpPr>
          <p:cNvPr id="4" name="TextBox 1">
            <a:extLst>
              <a:ext uri="{FF2B5EF4-FFF2-40B4-BE49-F238E27FC236}">
                <a16:creationId xmlns:a16="http://schemas.microsoft.com/office/drawing/2014/main" id="{BCD488A6-B2EB-A138-A3C1-784DB9A522AB}"/>
              </a:ext>
            </a:extLst>
          </p:cNvPr>
          <p:cNvSpPr txBox="1"/>
          <p:nvPr/>
        </p:nvSpPr>
        <p:spPr>
          <a:xfrm>
            <a:off x="7337499" y="5854404"/>
            <a:ext cx="4807970" cy="116955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300" b="1" u="none" strike="noStrike" kern="1200" cap="none" spc="0" baseline="0" dirty="0">
                <a:solidFill>
                  <a:srgbClr val="B30000"/>
                </a:solidFill>
                <a:uFillTx/>
                <a:latin typeface="Nunito Sans"/>
                <a:ea typeface="Nunito Sans"/>
                <a:cs typeface="Nunito Sans"/>
              </a:rPr>
              <a:t>This slide deck is intended for school administrators to help educate their district, schools and staff about measles. Schools are encouraged to adapt the content as appropriate to meet their local needs.</a:t>
            </a:r>
            <a:endParaRPr lang="en-US" sz="1300" b="1" u="none" strike="noStrike" kern="1200" cap="none" spc="0" baseline="0" dirty="0">
              <a:solidFill>
                <a:srgbClr val="B30000"/>
              </a:solidFill>
              <a:uFillTx/>
              <a:latin typeface="Nuni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dirty="0">
              <a:solidFill>
                <a:srgbClr val="FF0000"/>
              </a:solidFill>
              <a:uFillTx/>
              <a:latin typeface="Roboto Bold"/>
              <a:ea typeface="Roboto Bold"/>
              <a:cs typeface="Roboto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27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1A07-1BFC-C39F-2732-4E1AD1039833}"/>
              </a:ext>
            </a:extLst>
          </p:cNvPr>
          <p:cNvSpPr txBox="1">
            <a:spLocks noGrp="1"/>
          </p:cNvSpPr>
          <p:nvPr>
            <p:ph type="title"/>
          </p:nvPr>
        </p:nvSpPr>
        <p:spPr>
          <a:xfrm>
            <a:off x="825051" y="2700640"/>
            <a:ext cx="5151208" cy="2254105"/>
          </a:xfrm>
        </p:spPr>
        <p:txBody>
          <a:bodyPr/>
          <a:lstStyle/>
          <a:p>
            <a:pPr lvl="0"/>
            <a:r>
              <a:rPr lang="en-US" sz="5000">
                <a:latin typeface="Roboto"/>
                <a:ea typeface="Roboto"/>
                <a:cs typeface="Arial"/>
              </a:rPr>
              <a:t>School Measles Preparedness: Action Items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80">
    <p:spTree>
      <p:nvGrpSpPr>
        <p:cNvPr id="1" name=""/>
        <p:cNvGrpSpPr/>
        <p:nvPr/>
      </p:nvGrpSpPr>
      <p:grpSpPr>
        <a:xfrm>
          <a:off x="0" y="0"/>
          <a:ext cx="0" cy="0"/>
          <a:chOff x="0" y="0"/>
          <a:chExt cx="0" cy="0"/>
        </a:xfrm>
      </p:grpSpPr>
      <p:sp>
        <p:nvSpPr>
          <p:cNvPr id="2" name="Rectangle: Rounded Corners 3">
            <a:extLst>
              <a:ext uri="{FF2B5EF4-FFF2-40B4-BE49-F238E27FC236}">
                <a16:creationId xmlns:a16="http://schemas.microsoft.com/office/drawing/2014/main" id="{E1FB7561-0608-4305-D7CB-B15E8AF50347}"/>
              </a:ext>
              <a:ext uri="{C183D7F6-B498-43B3-948B-1728B52AA6E4}">
                <adec:decorative xmlns:adec="http://schemas.microsoft.com/office/drawing/2017/decorative" val="1"/>
              </a:ext>
            </a:extLst>
          </p:cNvPr>
          <p:cNvSpPr/>
          <p:nvPr/>
        </p:nvSpPr>
        <p:spPr>
          <a:xfrm>
            <a:off x="1445346" y="1638997"/>
            <a:ext cx="3185650" cy="355243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2EFF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4">
            <a:extLst>
              <a:ext uri="{FF2B5EF4-FFF2-40B4-BE49-F238E27FC236}">
                <a16:creationId xmlns:a16="http://schemas.microsoft.com/office/drawing/2014/main" id="{EC03EB9F-D9A9-2D36-CE89-5256FF88469A}"/>
              </a:ext>
            </a:extLst>
          </p:cNvPr>
          <p:cNvSpPr txBox="1">
            <a:spLocks noGrp="1"/>
          </p:cNvSpPr>
          <p:nvPr>
            <p:ph type="title"/>
          </p:nvPr>
        </p:nvSpPr>
        <p:spPr>
          <a:xfrm>
            <a:off x="5418578" y="1198046"/>
            <a:ext cx="5844680" cy="645228"/>
          </a:xfrm>
        </p:spPr>
        <p:txBody>
          <a:bodyPr/>
          <a:lstStyle/>
          <a:p>
            <a:pPr lvl="0">
              <a:lnSpc>
                <a:spcPct val="90000"/>
              </a:lnSpc>
            </a:pPr>
            <a:r>
              <a:rPr lang="en-US"/>
              <a:t>Prepare Before a Measles Case Occurs</a:t>
            </a:r>
          </a:p>
        </p:txBody>
      </p:sp>
      <p:sp>
        <p:nvSpPr>
          <p:cNvPr id="4" name="Text Placeholder 5">
            <a:extLst>
              <a:ext uri="{FF2B5EF4-FFF2-40B4-BE49-F238E27FC236}">
                <a16:creationId xmlns:a16="http://schemas.microsoft.com/office/drawing/2014/main" id="{B752B48B-37F9-6B29-8F55-22FB20FD6719}"/>
              </a:ext>
            </a:extLst>
          </p:cNvPr>
          <p:cNvSpPr txBox="1">
            <a:spLocks noGrp="1"/>
          </p:cNvSpPr>
          <p:nvPr>
            <p:ph type="body" idx="4294967295"/>
          </p:nvPr>
        </p:nvSpPr>
        <p:spPr>
          <a:xfrm>
            <a:off x="5418578" y="1843274"/>
            <a:ext cx="5511198" cy="4316598"/>
          </a:xfrm>
        </p:spPr>
        <p:txBody>
          <a:bodyPr>
            <a:normAutofit/>
          </a:bodyPr>
          <a:lstStyle/>
          <a:p>
            <a:pPr marL="342900" lvl="0">
              <a:lnSpc>
                <a:spcPts val="2400"/>
              </a:lnSpc>
              <a:spcBef>
                <a:spcPts val="1200"/>
              </a:spcBef>
              <a:buFont typeface="Wingdings" pitchFamily="2"/>
              <a:buChar char="ü"/>
            </a:pPr>
            <a:r>
              <a:rPr lang="en-US" sz="1700"/>
              <a:t>Review your school's measles response procedures and ensure emergency plans are up to date, in collaboration with your health department. </a:t>
            </a:r>
          </a:p>
          <a:p>
            <a:pPr marL="0" lvl="0" indent="0">
              <a:lnSpc>
                <a:spcPts val="2400"/>
              </a:lnSpc>
              <a:spcBef>
                <a:spcPts val="1200"/>
              </a:spcBef>
              <a:buNone/>
            </a:pPr>
            <a:r>
              <a:rPr lang="en-US" sz="1700" b="1"/>
              <a:t>Key Actions for School Leaders</a:t>
            </a:r>
          </a:p>
          <a:p>
            <a:pPr marL="342900" lvl="0">
              <a:lnSpc>
                <a:spcPts val="2400"/>
              </a:lnSpc>
              <a:spcBef>
                <a:spcPts val="1200"/>
              </a:spcBef>
              <a:buFont typeface="Wingdings" pitchFamily="2"/>
              <a:buChar char="ü"/>
            </a:pPr>
            <a:r>
              <a:rPr lang="en-US" sz="1700"/>
              <a:t>Establish a point of contact with your local or state health department </a:t>
            </a:r>
            <a:r>
              <a:rPr lang="en-US" sz="1700" b="1" i="1"/>
              <a:t>before</a:t>
            </a:r>
            <a:r>
              <a:rPr lang="en-US" sz="1700"/>
              <a:t> the school year begins. </a:t>
            </a:r>
          </a:p>
          <a:p>
            <a:pPr marL="342900" lvl="0">
              <a:lnSpc>
                <a:spcPts val="2400"/>
              </a:lnSpc>
              <a:spcBef>
                <a:spcPts val="1200"/>
              </a:spcBef>
              <a:buFont typeface="Wingdings" pitchFamily="2"/>
              <a:buChar char="ü"/>
            </a:pPr>
            <a:r>
              <a:rPr lang="en-US" sz="1700"/>
              <a:t>Understand state and local requirements related to measles and MMR vaccination. </a:t>
            </a:r>
          </a:p>
          <a:p>
            <a:pPr marL="342900" lvl="0">
              <a:lnSpc>
                <a:spcPts val="2400"/>
              </a:lnSpc>
              <a:spcBef>
                <a:spcPts val="1200"/>
              </a:spcBef>
              <a:buFont typeface="Wingdings" pitchFamily="2"/>
              <a:buChar char="ü"/>
            </a:pPr>
            <a:r>
              <a:rPr lang="en-US" sz="1700"/>
              <a:t>Plan ahead so staff know their roles if a measles case is identified.</a:t>
            </a:r>
          </a:p>
          <a:p>
            <a:pPr marL="342900" lvl="0">
              <a:lnSpc>
                <a:spcPts val="2400"/>
              </a:lnSpc>
              <a:spcBef>
                <a:spcPts val="1200"/>
              </a:spcBef>
            </a:pPr>
            <a:endParaRPr lang="en-US" sz="1700" dirty="0"/>
          </a:p>
        </p:txBody>
      </p:sp>
      <p:pic>
        <p:nvPicPr>
          <p:cNvPr id="5" name="Picture 9">
            <a:extLst>
              <a:ext uri="{FF2B5EF4-FFF2-40B4-BE49-F238E27FC236}">
                <a16:creationId xmlns:a16="http://schemas.microsoft.com/office/drawing/2014/main" id="{D2EA0C56-3F1D-B763-9B51-E17CA9FD6B1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316004" y="1253633"/>
            <a:ext cx="3444334" cy="4350733"/>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281">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AC151EA4-21CD-DCA3-6404-AC29F28E1AA9}"/>
              </a:ext>
            </a:extLst>
          </p:cNvPr>
          <p:cNvSpPr txBox="1">
            <a:spLocks noGrp="1"/>
          </p:cNvSpPr>
          <p:nvPr>
            <p:ph type="title"/>
          </p:nvPr>
        </p:nvSpPr>
        <p:spPr>
          <a:xfrm>
            <a:off x="5418578" y="1171090"/>
            <a:ext cx="5304004" cy="645228"/>
          </a:xfrm>
        </p:spPr>
        <p:txBody>
          <a:bodyPr>
            <a:normAutofit/>
          </a:bodyPr>
          <a:lstStyle/>
          <a:p>
            <a:pPr lvl="0"/>
            <a:r>
              <a:rPr lang="en-US"/>
              <a:t>Communicate Expectations Early </a:t>
            </a:r>
          </a:p>
        </p:txBody>
      </p:sp>
      <p:sp>
        <p:nvSpPr>
          <p:cNvPr id="3" name="Text Placeholder 5">
            <a:extLst>
              <a:ext uri="{FF2B5EF4-FFF2-40B4-BE49-F238E27FC236}">
                <a16:creationId xmlns:a16="http://schemas.microsoft.com/office/drawing/2014/main" id="{73326EFF-CC3F-ADFA-67C4-6CA52BA74879}"/>
              </a:ext>
            </a:extLst>
          </p:cNvPr>
          <p:cNvSpPr txBox="1">
            <a:spLocks noGrp="1"/>
          </p:cNvSpPr>
          <p:nvPr>
            <p:ph type="body" idx="4294967295"/>
          </p:nvPr>
        </p:nvSpPr>
        <p:spPr>
          <a:xfrm>
            <a:off x="5418578" y="1915530"/>
            <a:ext cx="5632073" cy="3932368"/>
          </a:xfrm>
        </p:spPr>
        <p:txBody>
          <a:bodyPr>
            <a:normAutofit/>
          </a:bodyPr>
          <a:lstStyle/>
          <a:p>
            <a:pPr lvl="0">
              <a:lnSpc>
                <a:spcPts val="2400"/>
              </a:lnSpc>
              <a:spcBef>
                <a:spcPts val="1200"/>
              </a:spcBef>
              <a:buFont typeface="Wingdings" pitchFamily="34"/>
              <a:buChar char="ü"/>
            </a:pPr>
            <a:r>
              <a:rPr lang="en-US" sz="1700" dirty="0">
                <a:latin typeface="Nunito Sans Normal"/>
                <a:cs typeface="Arial"/>
              </a:rPr>
              <a:t>Encourage students and staff to stay home when sick.</a:t>
            </a:r>
            <a:endParaRPr lang="en-US" sz="1700" b="1" dirty="0">
              <a:latin typeface="Nunito Sans Normal"/>
              <a:cs typeface="Arial"/>
            </a:endParaRPr>
          </a:p>
          <a:p>
            <a:pPr lvl="0">
              <a:lnSpc>
                <a:spcPts val="2400"/>
              </a:lnSpc>
              <a:spcBef>
                <a:spcPts val="1200"/>
              </a:spcBef>
              <a:buFont typeface="Wingdings" pitchFamily="34"/>
              <a:buChar char="ü"/>
            </a:pPr>
            <a:r>
              <a:rPr lang="en-US" sz="1700" dirty="0">
                <a:latin typeface="Nunito Sans Normal"/>
                <a:cs typeface="Arial"/>
              </a:rPr>
              <a:t>Share information about the signs and symptoms of measles and when to seek medical care. </a:t>
            </a:r>
            <a:endParaRPr lang="en-US" sz="1700" b="1" dirty="0">
              <a:latin typeface="Nunito Sans Normal"/>
              <a:cs typeface="Arial"/>
            </a:endParaRPr>
          </a:p>
          <a:p>
            <a:pPr lvl="0">
              <a:lnSpc>
                <a:spcPts val="2400"/>
              </a:lnSpc>
              <a:spcBef>
                <a:spcPts val="1200"/>
              </a:spcBef>
              <a:buFont typeface="Wingdings" pitchFamily="34"/>
              <a:buChar char="ü"/>
            </a:pPr>
            <a:r>
              <a:rPr lang="en-US" sz="1700" dirty="0">
                <a:latin typeface="Nunito Sans Normal"/>
                <a:cs typeface="Arial"/>
              </a:rPr>
              <a:t>Explain school procedures if a student develops measles symptoms, including: </a:t>
            </a:r>
            <a:endParaRPr lang="en-US" sz="1700" b="1" dirty="0">
              <a:latin typeface="Nunito Sans Normal"/>
              <a:cs typeface="Arial"/>
            </a:endParaRPr>
          </a:p>
          <a:p>
            <a:pPr marL="685800" lvl="1" indent="-228600">
              <a:spcBef>
                <a:spcPts val="500"/>
              </a:spcBef>
              <a:buFont typeface="Wingdings" pitchFamily="2"/>
              <a:buChar char="ü"/>
            </a:pPr>
            <a:r>
              <a:rPr lang="en-US" sz="1700" dirty="0"/>
              <a:t>Wearing a mask, when possible </a:t>
            </a:r>
          </a:p>
          <a:p>
            <a:pPr marL="685800" lvl="1" indent="-228600">
              <a:spcBef>
                <a:spcPts val="500"/>
              </a:spcBef>
              <a:buFont typeface="Wingdings" pitchFamily="2"/>
              <a:buChar char="ü"/>
            </a:pPr>
            <a:r>
              <a:rPr lang="en-US" sz="1700" dirty="0"/>
              <a:t>Immediate isolation from others </a:t>
            </a:r>
          </a:p>
          <a:p>
            <a:pPr marL="685800" lvl="1" indent="-228600">
              <a:spcBef>
                <a:spcPts val="500"/>
              </a:spcBef>
              <a:buFont typeface="Wingdings" pitchFamily="2"/>
              <a:buChar char="ü"/>
            </a:pPr>
            <a:r>
              <a:rPr lang="en-US" sz="1700" dirty="0"/>
              <a:t>Prompt pick-up by a caregiver </a:t>
            </a:r>
          </a:p>
          <a:p>
            <a:pPr marL="685800" lvl="1" indent="-228600">
              <a:spcBef>
                <a:spcPts val="500"/>
              </a:spcBef>
              <a:buFont typeface="Wingdings" pitchFamily="2"/>
              <a:buChar char="ü"/>
            </a:pPr>
            <a:r>
              <a:rPr lang="en-US" sz="1700" dirty="0"/>
              <a:t>Medical evaluation before returning to school</a:t>
            </a:r>
          </a:p>
          <a:p>
            <a:pPr marL="342900" lvl="0">
              <a:lnSpc>
                <a:spcPts val="2400"/>
              </a:lnSpc>
              <a:spcBef>
                <a:spcPts val="1200"/>
              </a:spcBef>
            </a:pPr>
            <a:endParaRPr lang="en-US" sz="1700" dirty="0"/>
          </a:p>
        </p:txBody>
      </p:sp>
      <p:sp>
        <p:nvSpPr>
          <p:cNvPr id="4" name="Freeform: Shape 3">
            <a:extLst>
              <a:ext uri="{FF2B5EF4-FFF2-40B4-BE49-F238E27FC236}">
                <a16:creationId xmlns:a16="http://schemas.microsoft.com/office/drawing/2014/main" id="{A21A9A60-98D3-9ACF-AB9A-96EC1A7623CF}"/>
              </a:ext>
              <a:ext uri="{C183D7F6-B498-43B3-948B-1728B52AA6E4}">
                <adec:decorative xmlns:adec="http://schemas.microsoft.com/office/drawing/2017/decorative" val="1"/>
              </a:ext>
            </a:extLst>
          </p:cNvPr>
          <p:cNvSpPr/>
          <p:nvPr/>
        </p:nvSpPr>
        <p:spPr>
          <a:xfrm>
            <a:off x="1592253" y="2293772"/>
            <a:ext cx="439835" cy="439835"/>
          </a:xfrm>
          <a:custGeom>
            <a:avLst/>
            <a:gdLst>
              <a:gd name="f0" fmla="val 10800000"/>
              <a:gd name="f1" fmla="val 5400000"/>
              <a:gd name="f2" fmla="val 180"/>
              <a:gd name="f3" fmla="val w"/>
              <a:gd name="f4" fmla="val h"/>
              <a:gd name="f5" fmla="val 0"/>
              <a:gd name="f6" fmla="val 439840"/>
              <a:gd name="f7" fmla="val 439839"/>
              <a:gd name="f8" fmla="val 219920"/>
              <a:gd name="f9" fmla="val 341377"/>
              <a:gd name="f10" fmla="val 98463"/>
              <a:gd name="f11" fmla="+- 0 0 -90"/>
              <a:gd name="f12" fmla="*/ f3 1 439840"/>
              <a:gd name="f13" fmla="*/ f4 1 439839"/>
              <a:gd name="f14" fmla="val f5"/>
              <a:gd name="f15" fmla="val f6"/>
              <a:gd name="f16" fmla="val f7"/>
              <a:gd name="f17" fmla="*/ f11 f0 1"/>
              <a:gd name="f18" fmla="+- f16 0 f14"/>
              <a:gd name="f19" fmla="+- f15 0 f14"/>
              <a:gd name="f20" fmla="*/ f17 1 f2"/>
              <a:gd name="f21" fmla="*/ f19 1 439840"/>
              <a:gd name="f22" fmla="*/ f18 1 439839"/>
              <a:gd name="f23" fmla="*/ 219920 f19 1"/>
              <a:gd name="f24" fmla="*/ 439840 f18 1"/>
              <a:gd name="f25" fmla="*/ 439840 f19 1"/>
              <a:gd name="f26" fmla="*/ 219920 f18 1"/>
              <a:gd name="f27" fmla="*/ 0 f18 1"/>
              <a:gd name="f28" fmla="*/ 0 f19 1"/>
              <a:gd name="f29" fmla="+- f20 0 f1"/>
              <a:gd name="f30" fmla="*/ f23 1 439840"/>
              <a:gd name="f31" fmla="*/ f24 1 439839"/>
              <a:gd name="f32" fmla="*/ f25 1 439840"/>
              <a:gd name="f33" fmla="*/ f26 1 439839"/>
              <a:gd name="f34" fmla="*/ f27 1 439839"/>
              <a:gd name="f35" fmla="*/ f28 1 439840"/>
              <a:gd name="f36" fmla="*/ f14 1 f21"/>
              <a:gd name="f37" fmla="*/ f15 1 f21"/>
              <a:gd name="f38" fmla="*/ f14 1 f22"/>
              <a:gd name="f39" fmla="*/ f16 1 f22"/>
              <a:gd name="f40" fmla="*/ f30 1 f21"/>
              <a:gd name="f41" fmla="*/ f31 1 f22"/>
              <a:gd name="f42" fmla="*/ f32 1 f21"/>
              <a:gd name="f43" fmla="*/ f33 1 f22"/>
              <a:gd name="f44" fmla="*/ f34 1 f22"/>
              <a:gd name="f45" fmla="*/ f35 1 f21"/>
              <a:gd name="f46" fmla="*/ f36 f12 1"/>
              <a:gd name="f47" fmla="*/ f37 f12 1"/>
              <a:gd name="f48" fmla="*/ f39 f13 1"/>
              <a:gd name="f49" fmla="*/ f38 f13 1"/>
              <a:gd name="f50" fmla="*/ f40 f12 1"/>
              <a:gd name="f51" fmla="*/ f41 f13 1"/>
              <a:gd name="f52" fmla="*/ f42 f12 1"/>
              <a:gd name="f53" fmla="*/ f43 f13 1"/>
              <a:gd name="f54" fmla="*/ f44 f13 1"/>
              <a:gd name="f55" fmla="*/ f45 f12 1"/>
            </a:gdLst>
            <a:ahLst/>
            <a:cxnLst>
              <a:cxn ang="3cd4">
                <a:pos x="hc" y="t"/>
              </a:cxn>
              <a:cxn ang="0">
                <a:pos x="r" y="vc"/>
              </a:cxn>
              <a:cxn ang="cd4">
                <a:pos x="hc" y="b"/>
              </a:cxn>
              <a:cxn ang="cd2">
                <a:pos x="l" y="vc"/>
              </a:cxn>
              <a:cxn ang="f29">
                <a:pos x="f50" y="f51"/>
              </a:cxn>
              <a:cxn ang="f29">
                <a:pos x="f52" y="f53"/>
              </a:cxn>
              <a:cxn ang="f29">
                <a:pos x="f50" y="f54"/>
              </a:cxn>
              <a:cxn ang="f29">
                <a:pos x="f55" y="f53"/>
              </a:cxn>
              <a:cxn ang="f29">
                <a:pos x="f50" y="f51"/>
              </a:cxn>
            </a:cxnLst>
            <a:rect l="f46" t="f49" r="f47" b="f48"/>
            <a:pathLst>
              <a:path w="439840" h="439839">
                <a:moveTo>
                  <a:pt x="f8" y="f6"/>
                </a:moveTo>
                <a:cubicBezTo>
                  <a:pt x="f9" y="f6"/>
                  <a:pt x="f6" y="f9"/>
                  <a:pt x="f6" y="f8"/>
                </a:cubicBezTo>
                <a:cubicBezTo>
                  <a:pt x="f6" y="f10"/>
                  <a:pt x="f9" y="f5"/>
                  <a:pt x="f8" y="f5"/>
                </a:cubicBezTo>
                <a:cubicBezTo>
                  <a:pt x="f10" y="f5"/>
                  <a:pt x="f5" y="f10"/>
                  <a:pt x="f5" y="f8"/>
                </a:cubicBezTo>
                <a:cubicBezTo>
                  <a:pt x="f5" y="f9"/>
                  <a:pt x="f10" y="f6"/>
                  <a:pt x="f8" y="f6"/>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5" name="Freeform: Shape 6">
            <a:extLst>
              <a:ext uri="{FF2B5EF4-FFF2-40B4-BE49-F238E27FC236}">
                <a16:creationId xmlns:a16="http://schemas.microsoft.com/office/drawing/2014/main" id="{165A312C-4878-3BDF-735E-D199DDD65053}"/>
              </a:ext>
              <a:ext uri="{C183D7F6-B498-43B3-948B-1728B52AA6E4}">
                <adec:decorative xmlns:adec="http://schemas.microsoft.com/office/drawing/2017/decorative" val="1"/>
              </a:ext>
            </a:extLst>
          </p:cNvPr>
          <p:cNvSpPr/>
          <p:nvPr/>
        </p:nvSpPr>
        <p:spPr>
          <a:xfrm>
            <a:off x="1595298" y="2790392"/>
            <a:ext cx="986591" cy="1747884"/>
          </a:xfrm>
          <a:custGeom>
            <a:avLst/>
            <a:gdLst>
              <a:gd name="f0" fmla="val 10800000"/>
              <a:gd name="f1" fmla="val 5400000"/>
              <a:gd name="f2" fmla="val 180"/>
              <a:gd name="f3" fmla="val w"/>
              <a:gd name="f4" fmla="val h"/>
              <a:gd name="f5" fmla="val 0"/>
              <a:gd name="f6" fmla="val 986595"/>
              <a:gd name="f7" fmla="val 1747882"/>
              <a:gd name="f8" fmla="val 503652"/>
              <a:gd name="f9" fmla="val 441558"/>
              <a:gd name="f10" fmla="val 522609"/>
              <a:gd name="f11" fmla="val 455233"/>
              <a:gd name="f12" fmla="val 545375"/>
              <a:gd name="f13" fmla="val 462618"/>
              <a:gd name="f14" fmla="val 568748"/>
              <a:gd name="f15" fmla="val 462670"/>
              <a:gd name="f16" fmla="val 876636"/>
              <a:gd name="f17" fmla="val 937365"/>
              <a:gd name="f18" fmla="val 986596"/>
              <a:gd name="f19" fmla="val 413439"/>
              <a:gd name="f20" fmla="val 352710"/>
              <a:gd name="f21" fmla="val 291982"/>
              <a:gd name="f22" fmla="val 242750"/>
              <a:gd name="f23" fmla="val 604815"/>
              <a:gd name="f24" fmla="val 395451"/>
              <a:gd name="f25" fmla="val 89246"/>
              <a:gd name="f26" fmla="val 349730"/>
              <a:gd name="f27" fmla="val 26424"/>
              <a:gd name="f28" fmla="val 273888"/>
              <a:gd name="f29" fmla="val -7136"/>
              <a:gd name="f30" fmla="val 196643"/>
              <a:gd name="f31" fmla="val 1278"/>
              <a:gd name="f32" fmla="val 82839"/>
              <a:gd name="f33" fmla="val 15428"/>
              <a:gd name="f34" fmla="val -1967"/>
              <a:gd name="f35" fmla="val 113134"/>
              <a:gd name="f36" fmla="val 35"/>
              <a:gd name="f37" fmla="val 227796"/>
              <a:gd name="f38" fmla="val 858526"/>
              <a:gd name="f39" fmla="val 979984"/>
              <a:gd name="f40" fmla="val 98497"/>
              <a:gd name="f41" fmla="val 1078446"/>
              <a:gd name="f42" fmla="val 219955"/>
              <a:gd name="f43" fmla="val 436796"/>
              <a:gd name="f44" fmla="val 700700"/>
              <a:gd name="f45" fmla="val 1637923"/>
              <a:gd name="f46" fmla="val 1698652"/>
              <a:gd name="f47" fmla="val 749931"/>
              <a:gd name="f48" fmla="val 1747883"/>
              <a:gd name="f49" fmla="val 810660"/>
              <a:gd name="f50" fmla="val 871389"/>
              <a:gd name="f51" fmla="val 920620"/>
              <a:gd name="f52" fmla="val 967167"/>
              <a:gd name="f53" fmla="val 906438"/>
              <a:gd name="f54" fmla="val 857207"/>
              <a:gd name="f55" fmla="val 391856"/>
              <a:gd name="f56" fmla="+- 0 0 -90"/>
              <a:gd name="f57" fmla="*/ f3 1 986595"/>
              <a:gd name="f58" fmla="*/ f4 1 1747882"/>
              <a:gd name="f59" fmla="val f5"/>
              <a:gd name="f60" fmla="val f6"/>
              <a:gd name="f61" fmla="val f7"/>
              <a:gd name="f62" fmla="*/ f56 f0 1"/>
              <a:gd name="f63" fmla="+- f61 0 f59"/>
              <a:gd name="f64" fmla="+- f60 0 f59"/>
              <a:gd name="f65" fmla="*/ f62 1 f2"/>
              <a:gd name="f66" fmla="*/ f64 1 986595"/>
              <a:gd name="f67" fmla="*/ f63 1 1747882"/>
              <a:gd name="f68" fmla="*/ 503652 f64 1"/>
              <a:gd name="f69" fmla="*/ 441558 f63 1"/>
              <a:gd name="f70" fmla="*/ 568748 f64 1"/>
              <a:gd name="f71" fmla="*/ 462670 f63 1"/>
              <a:gd name="f72" fmla="*/ 876636 f64 1"/>
              <a:gd name="f73" fmla="*/ 986596 f64 1"/>
              <a:gd name="f74" fmla="*/ 352710 f63 1"/>
              <a:gd name="f75" fmla="*/ 242750 f63 1"/>
              <a:gd name="f76" fmla="*/ 604815 f64 1"/>
              <a:gd name="f77" fmla="*/ 395451 f64 1"/>
              <a:gd name="f78" fmla="*/ 89246 f63 1"/>
              <a:gd name="f79" fmla="*/ 196643 f64 1"/>
              <a:gd name="f80" fmla="*/ 1278 f63 1"/>
              <a:gd name="f81" fmla="*/ 35 f64 1"/>
              <a:gd name="f82" fmla="*/ 227796 f63 1"/>
              <a:gd name="f83" fmla="*/ 858526 f63 1"/>
              <a:gd name="f84" fmla="*/ 219955 f64 1"/>
              <a:gd name="f85" fmla="*/ 1078446 f63 1"/>
              <a:gd name="f86" fmla="*/ 436796 f64 1"/>
              <a:gd name="f87" fmla="*/ 700700 f64 1"/>
              <a:gd name="f88" fmla="*/ 1637923 f63 1"/>
              <a:gd name="f89" fmla="*/ 810660 f64 1"/>
              <a:gd name="f90" fmla="*/ 1747883 f63 1"/>
              <a:gd name="f91" fmla="*/ 920620 f64 1"/>
              <a:gd name="f92" fmla="*/ 967167 f63 1"/>
              <a:gd name="f93" fmla="*/ 857207 f63 1"/>
              <a:gd name="f94" fmla="*/ 391856 f63 1"/>
              <a:gd name="f95" fmla="+- f65 0 f1"/>
              <a:gd name="f96" fmla="*/ f68 1 986595"/>
              <a:gd name="f97" fmla="*/ f69 1 1747882"/>
              <a:gd name="f98" fmla="*/ f70 1 986595"/>
              <a:gd name="f99" fmla="*/ f71 1 1747882"/>
              <a:gd name="f100" fmla="*/ f72 1 986595"/>
              <a:gd name="f101" fmla="*/ f73 1 986595"/>
              <a:gd name="f102" fmla="*/ f74 1 1747882"/>
              <a:gd name="f103" fmla="*/ f75 1 1747882"/>
              <a:gd name="f104" fmla="*/ f76 1 986595"/>
              <a:gd name="f105" fmla="*/ f77 1 986595"/>
              <a:gd name="f106" fmla="*/ f78 1 1747882"/>
              <a:gd name="f107" fmla="*/ f79 1 986595"/>
              <a:gd name="f108" fmla="*/ f80 1 1747882"/>
              <a:gd name="f109" fmla="*/ f81 1 986595"/>
              <a:gd name="f110" fmla="*/ f82 1 1747882"/>
              <a:gd name="f111" fmla="*/ f83 1 1747882"/>
              <a:gd name="f112" fmla="*/ f84 1 986595"/>
              <a:gd name="f113" fmla="*/ f85 1 1747882"/>
              <a:gd name="f114" fmla="*/ f86 1 986595"/>
              <a:gd name="f115" fmla="*/ f87 1 986595"/>
              <a:gd name="f116" fmla="*/ f88 1 1747882"/>
              <a:gd name="f117" fmla="*/ f89 1 986595"/>
              <a:gd name="f118" fmla="*/ f90 1 1747882"/>
              <a:gd name="f119" fmla="*/ f91 1 986595"/>
              <a:gd name="f120" fmla="*/ f92 1 1747882"/>
              <a:gd name="f121" fmla="*/ f93 1 1747882"/>
              <a:gd name="f122" fmla="*/ f94 1 1747882"/>
              <a:gd name="f123" fmla="*/ f59 1 f66"/>
              <a:gd name="f124" fmla="*/ f60 1 f66"/>
              <a:gd name="f125" fmla="*/ f59 1 f67"/>
              <a:gd name="f126" fmla="*/ f61 1 f67"/>
              <a:gd name="f127" fmla="*/ f96 1 f66"/>
              <a:gd name="f128" fmla="*/ f97 1 f67"/>
              <a:gd name="f129" fmla="*/ f98 1 f66"/>
              <a:gd name="f130" fmla="*/ f99 1 f67"/>
              <a:gd name="f131" fmla="*/ f100 1 f66"/>
              <a:gd name="f132" fmla="*/ f101 1 f66"/>
              <a:gd name="f133" fmla="*/ f102 1 f67"/>
              <a:gd name="f134" fmla="*/ f103 1 f67"/>
              <a:gd name="f135" fmla="*/ f104 1 f66"/>
              <a:gd name="f136" fmla="*/ f105 1 f66"/>
              <a:gd name="f137" fmla="*/ f106 1 f67"/>
              <a:gd name="f138" fmla="*/ f107 1 f66"/>
              <a:gd name="f139" fmla="*/ f108 1 f67"/>
              <a:gd name="f140" fmla="*/ f109 1 f66"/>
              <a:gd name="f141" fmla="*/ f110 1 f67"/>
              <a:gd name="f142" fmla="*/ f111 1 f67"/>
              <a:gd name="f143" fmla="*/ f112 1 f66"/>
              <a:gd name="f144" fmla="*/ f113 1 f67"/>
              <a:gd name="f145" fmla="*/ f114 1 f66"/>
              <a:gd name="f146" fmla="*/ f115 1 f66"/>
              <a:gd name="f147" fmla="*/ f116 1 f67"/>
              <a:gd name="f148" fmla="*/ f117 1 f66"/>
              <a:gd name="f149" fmla="*/ f118 1 f67"/>
              <a:gd name="f150" fmla="*/ f119 1 f66"/>
              <a:gd name="f151" fmla="*/ f120 1 f67"/>
              <a:gd name="f152" fmla="*/ f121 1 f67"/>
              <a:gd name="f153" fmla="*/ f122 1 f67"/>
              <a:gd name="f154" fmla="*/ f123 f57 1"/>
              <a:gd name="f155" fmla="*/ f124 f57 1"/>
              <a:gd name="f156" fmla="*/ f126 f58 1"/>
              <a:gd name="f157" fmla="*/ f125 f58 1"/>
              <a:gd name="f158" fmla="*/ f127 f57 1"/>
              <a:gd name="f159" fmla="*/ f128 f58 1"/>
              <a:gd name="f160" fmla="*/ f129 f57 1"/>
              <a:gd name="f161" fmla="*/ f130 f58 1"/>
              <a:gd name="f162" fmla="*/ f131 f57 1"/>
              <a:gd name="f163" fmla="*/ f132 f57 1"/>
              <a:gd name="f164" fmla="*/ f133 f58 1"/>
              <a:gd name="f165" fmla="*/ f134 f58 1"/>
              <a:gd name="f166" fmla="*/ f135 f57 1"/>
              <a:gd name="f167" fmla="*/ f136 f57 1"/>
              <a:gd name="f168" fmla="*/ f137 f58 1"/>
              <a:gd name="f169" fmla="*/ f138 f57 1"/>
              <a:gd name="f170" fmla="*/ f139 f58 1"/>
              <a:gd name="f171" fmla="*/ f140 f57 1"/>
              <a:gd name="f172" fmla="*/ f141 f58 1"/>
              <a:gd name="f173" fmla="*/ f142 f58 1"/>
              <a:gd name="f174" fmla="*/ f143 f57 1"/>
              <a:gd name="f175" fmla="*/ f144 f58 1"/>
              <a:gd name="f176" fmla="*/ f145 f57 1"/>
              <a:gd name="f177" fmla="*/ f146 f57 1"/>
              <a:gd name="f178" fmla="*/ f147 f58 1"/>
              <a:gd name="f179" fmla="*/ f148 f57 1"/>
              <a:gd name="f180" fmla="*/ f149 f58 1"/>
              <a:gd name="f181" fmla="*/ f150 f57 1"/>
              <a:gd name="f182" fmla="*/ f151 f58 1"/>
              <a:gd name="f183" fmla="*/ f152 f58 1"/>
              <a:gd name="f184" fmla="*/ f153 f58 1"/>
            </a:gdLst>
            <a:ahLst/>
            <a:cxnLst>
              <a:cxn ang="3cd4">
                <a:pos x="hc" y="t"/>
              </a:cxn>
              <a:cxn ang="0">
                <a:pos x="r" y="vc"/>
              </a:cxn>
              <a:cxn ang="cd4">
                <a:pos x="hc" y="b"/>
              </a:cxn>
              <a:cxn ang="cd2">
                <a:pos x="l" y="vc"/>
              </a:cxn>
              <a:cxn ang="f95">
                <a:pos x="f158" y="f159"/>
              </a:cxn>
              <a:cxn ang="f95">
                <a:pos x="f160" y="f161"/>
              </a:cxn>
              <a:cxn ang="f95">
                <a:pos x="f162" y="f161"/>
              </a:cxn>
              <a:cxn ang="f95">
                <a:pos x="f163" y="f164"/>
              </a:cxn>
              <a:cxn ang="f95">
                <a:pos x="f162" y="f165"/>
              </a:cxn>
              <a:cxn ang="f95">
                <a:pos x="f166" y="f165"/>
              </a:cxn>
              <a:cxn ang="f95">
                <a:pos x="f167" y="f168"/>
              </a:cxn>
              <a:cxn ang="f95">
                <a:pos x="f169" y="f170"/>
              </a:cxn>
              <a:cxn ang="f95">
                <a:pos x="f171" y="f172"/>
              </a:cxn>
              <a:cxn ang="f95">
                <a:pos x="f171" y="f173"/>
              </a:cxn>
              <a:cxn ang="f95">
                <a:pos x="f174" y="f175"/>
              </a:cxn>
              <a:cxn ang="f95">
                <a:pos x="f176" y="f175"/>
              </a:cxn>
              <a:cxn ang="f95">
                <a:pos x="f176" y="f175"/>
              </a:cxn>
              <a:cxn ang="f95">
                <a:pos x="f177" y="f175"/>
              </a:cxn>
              <a:cxn ang="f95">
                <a:pos x="f177" y="f178"/>
              </a:cxn>
              <a:cxn ang="f95">
                <a:pos x="f179" y="f180"/>
              </a:cxn>
              <a:cxn ang="f95">
                <a:pos x="f181" y="f178"/>
              </a:cxn>
              <a:cxn ang="f95">
                <a:pos x="f181" y="f182"/>
              </a:cxn>
              <a:cxn ang="f95">
                <a:pos x="f179" y="f183"/>
              </a:cxn>
              <a:cxn ang="f95">
                <a:pos x="f176" y="f183"/>
              </a:cxn>
              <a:cxn ang="f95">
                <a:pos x="f176" y="f184"/>
              </a:cxn>
            </a:cxnLst>
            <a:rect l="f154" t="f157" r="f155" b="f156"/>
            <a:pathLst>
              <a:path w="986595" h="1747882">
                <a:moveTo>
                  <a:pt x="f8" y="f9"/>
                </a:moveTo>
                <a:cubicBezTo>
                  <a:pt x="f10" y="f11"/>
                  <a:pt x="f12" y="f13"/>
                  <a:pt x="f14" y="f15"/>
                </a:cubicBezTo>
                <a:lnTo>
                  <a:pt x="f16" y="f15"/>
                </a:lnTo>
                <a:cubicBezTo>
                  <a:pt x="f17" y="f15"/>
                  <a:pt x="f18" y="f19"/>
                  <a:pt x="f18" y="f20"/>
                </a:cubicBezTo>
                <a:cubicBezTo>
                  <a:pt x="f18" y="f21"/>
                  <a:pt x="f17" y="f22"/>
                  <a:pt x="f16" y="f22"/>
                </a:cubicBezTo>
                <a:lnTo>
                  <a:pt x="f23" y="f22"/>
                </a:lnTo>
                <a:lnTo>
                  <a:pt x="f24" y="f25"/>
                </a:lnTo>
                <a:cubicBezTo>
                  <a:pt x="f26" y="f27"/>
                  <a:pt x="f28" y="f29"/>
                  <a:pt x="f30" y="f31"/>
                </a:cubicBezTo>
                <a:cubicBezTo>
                  <a:pt x="f32" y="f33"/>
                  <a:pt x="f34" y="f35"/>
                  <a:pt x="f36" y="f37"/>
                </a:cubicBezTo>
                <a:lnTo>
                  <a:pt x="f36" y="f38"/>
                </a:lnTo>
                <a:cubicBezTo>
                  <a:pt x="f36" y="f39"/>
                  <a:pt x="f40" y="f41"/>
                  <a:pt x="f42" y="f41"/>
                </a:cubicBezTo>
                <a:lnTo>
                  <a:pt x="f43" y="f41"/>
                </a:lnTo>
                <a:lnTo>
                  <a:pt x="f43" y="f41"/>
                </a:lnTo>
                <a:lnTo>
                  <a:pt x="f44" y="f41"/>
                </a:lnTo>
                <a:lnTo>
                  <a:pt x="f44" y="f45"/>
                </a:lnTo>
                <a:cubicBezTo>
                  <a:pt x="f44" y="f46"/>
                  <a:pt x="f47" y="f48"/>
                  <a:pt x="f49" y="f48"/>
                </a:cubicBezTo>
                <a:cubicBezTo>
                  <a:pt x="f50" y="f48"/>
                  <a:pt x="f51" y="f46"/>
                  <a:pt x="f51" y="f45"/>
                </a:cubicBezTo>
                <a:lnTo>
                  <a:pt x="f51" y="f52"/>
                </a:lnTo>
                <a:cubicBezTo>
                  <a:pt x="f51" y="f53"/>
                  <a:pt x="f50" y="f54"/>
                  <a:pt x="f49" y="f54"/>
                </a:cubicBezTo>
                <a:lnTo>
                  <a:pt x="f43" y="f54"/>
                </a:lnTo>
                <a:lnTo>
                  <a:pt x="f43" y="f55"/>
                </a:ln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6" name="Freeform: Shape 7">
            <a:extLst>
              <a:ext uri="{FF2B5EF4-FFF2-40B4-BE49-F238E27FC236}">
                <a16:creationId xmlns:a16="http://schemas.microsoft.com/office/drawing/2014/main" id="{40877DD2-30FB-D8EB-98EA-C77A272352A4}"/>
              </a:ext>
              <a:ext uri="{C183D7F6-B498-43B3-948B-1728B52AA6E4}">
                <adec:decorative xmlns:adec="http://schemas.microsoft.com/office/drawing/2017/decorative" val="1"/>
              </a:ext>
            </a:extLst>
          </p:cNvPr>
          <p:cNvSpPr/>
          <p:nvPr/>
        </p:nvSpPr>
        <p:spPr>
          <a:xfrm>
            <a:off x="3967389" y="2293772"/>
            <a:ext cx="439835" cy="439835"/>
          </a:xfrm>
          <a:custGeom>
            <a:avLst/>
            <a:gdLst>
              <a:gd name="f0" fmla="val 10800000"/>
              <a:gd name="f1" fmla="val 5400000"/>
              <a:gd name="f2" fmla="val 180"/>
              <a:gd name="f3" fmla="val w"/>
              <a:gd name="f4" fmla="val h"/>
              <a:gd name="f5" fmla="val 0"/>
              <a:gd name="f6" fmla="val 439840"/>
              <a:gd name="f7" fmla="val 439839"/>
              <a:gd name="f8" fmla="val 219920"/>
              <a:gd name="f9" fmla="val 341377"/>
              <a:gd name="f10" fmla="val 98463"/>
              <a:gd name="f11" fmla="+- 0 0 -90"/>
              <a:gd name="f12" fmla="*/ f3 1 439840"/>
              <a:gd name="f13" fmla="*/ f4 1 439839"/>
              <a:gd name="f14" fmla="val f5"/>
              <a:gd name="f15" fmla="val f6"/>
              <a:gd name="f16" fmla="val f7"/>
              <a:gd name="f17" fmla="*/ f11 f0 1"/>
              <a:gd name="f18" fmla="+- f16 0 f14"/>
              <a:gd name="f19" fmla="+- f15 0 f14"/>
              <a:gd name="f20" fmla="*/ f17 1 f2"/>
              <a:gd name="f21" fmla="*/ f19 1 439840"/>
              <a:gd name="f22" fmla="*/ f18 1 439839"/>
              <a:gd name="f23" fmla="*/ 219920 f19 1"/>
              <a:gd name="f24" fmla="*/ 439840 f18 1"/>
              <a:gd name="f25" fmla="*/ 439840 f19 1"/>
              <a:gd name="f26" fmla="*/ 219920 f18 1"/>
              <a:gd name="f27" fmla="*/ 0 f18 1"/>
              <a:gd name="f28" fmla="*/ 0 f19 1"/>
              <a:gd name="f29" fmla="+- f20 0 f1"/>
              <a:gd name="f30" fmla="*/ f23 1 439840"/>
              <a:gd name="f31" fmla="*/ f24 1 439839"/>
              <a:gd name="f32" fmla="*/ f25 1 439840"/>
              <a:gd name="f33" fmla="*/ f26 1 439839"/>
              <a:gd name="f34" fmla="*/ f27 1 439839"/>
              <a:gd name="f35" fmla="*/ f28 1 439840"/>
              <a:gd name="f36" fmla="*/ f14 1 f21"/>
              <a:gd name="f37" fmla="*/ f15 1 f21"/>
              <a:gd name="f38" fmla="*/ f14 1 f22"/>
              <a:gd name="f39" fmla="*/ f16 1 f22"/>
              <a:gd name="f40" fmla="*/ f30 1 f21"/>
              <a:gd name="f41" fmla="*/ f31 1 f22"/>
              <a:gd name="f42" fmla="*/ f32 1 f21"/>
              <a:gd name="f43" fmla="*/ f33 1 f22"/>
              <a:gd name="f44" fmla="*/ f34 1 f22"/>
              <a:gd name="f45" fmla="*/ f35 1 f21"/>
              <a:gd name="f46" fmla="*/ f36 f12 1"/>
              <a:gd name="f47" fmla="*/ f37 f12 1"/>
              <a:gd name="f48" fmla="*/ f39 f13 1"/>
              <a:gd name="f49" fmla="*/ f38 f13 1"/>
              <a:gd name="f50" fmla="*/ f40 f12 1"/>
              <a:gd name="f51" fmla="*/ f41 f13 1"/>
              <a:gd name="f52" fmla="*/ f42 f12 1"/>
              <a:gd name="f53" fmla="*/ f43 f13 1"/>
              <a:gd name="f54" fmla="*/ f44 f13 1"/>
              <a:gd name="f55" fmla="*/ f45 f12 1"/>
            </a:gdLst>
            <a:ahLst/>
            <a:cxnLst>
              <a:cxn ang="3cd4">
                <a:pos x="hc" y="t"/>
              </a:cxn>
              <a:cxn ang="0">
                <a:pos x="r" y="vc"/>
              </a:cxn>
              <a:cxn ang="cd4">
                <a:pos x="hc" y="b"/>
              </a:cxn>
              <a:cxn ang="cd2">
                <a:pos x="l" y="vc"/>
              </a:cxn>
              <a:cxn ang="f29">
                <a:pos x="f50" y="f51"/>
              </a:cxn>
              <a:cxn ang="f29">
                <a:pos x="f52" y="f53"/>
              </a:cxn>
              <a:cxn ang="f29">
                <a:pos x="f50" y="f54"/>
              </a:cxn>
              <a:cxn ang="f29">
                <a:pos x="f55" y="f53"/>
              </a:cxn>
              <a:cxn ang="f29">
                <a:pos x="f50" y="f51"/>
              </a:cxn>
            </a:cxnLst>
            <a:rect l="f46" t="f49" r="f47" b="f48"/>
            <a:pathLst>
              <a:path w="439840" h="439839">
                <a:moveTo>
                  <a:pt x="f8" y="f6"/>
                </a:moveTo>
                <a:cubicBezTo>
                  <a:pt x="f9" y="f6"/>
                  <a:pt x="f6" y="f9"/>
                  <a:pt x="f6" y="f8"/>
                </a:cubicBezTo>
                <a:cubicBezTo>
                  <a:pt x="f6" y="f10"/>
                  <a:pt x="f9" y="f5"/>
                  <a:pt x="f8" y="f5"/>
                </a:cubicBezTo>
                <a:cubicBezTo>
                  <a:pt x="f10" y="f5"/>
                  <a:pt x="f5" y="f10"/>
                  <a:pt x="f5" y="f8"/>
                </a:cubicBezTo>
                <a:cubicBezTo>
                  <a:pt x="f5" y="f9"/>
                  <a:pt x="f10" y="f6"/>
                  <a:pt x="f8" y="f6"/>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8" name="Freeform: Shape 9">
            <a:extLst>
              <a:ext uri="{FF2B5EF4-FFF2-40B4-BE49-F238E27FC236}">
                <a16:creationId xmlns:a16="http://schemas.microsoft.com/office/drawing/2014/main" id="{C9389F47-AFD1-C563-81CA-94DA5462D2CE}"/>
              </a:ext>
              <a:ext uri="{C183D7F6-B498-43B3-948B-1728B52AA6E4}">
                <adec:decorative xmlns:adec="http://schemas.microsoft.com/office/drawing/2017/decorative" val="1"/>
              </a:ext>
            </a:extLst>
          </p:cNvPr>
          <p:cNvSpPr/>
          <p:nvPr/>
        </p:nvSpPr>
        <p:spPr>
          <a:xfrm>
            <a:off x="2164046" y="3341034"/>
            <a:ext cx="1671395" cy="1231550"/>
          </a:xfrm>
          <a:custGeom>
            <a:avLst/>
            <a:gdLst>
              <a:gd name="f0" fmla="val 10800000"/>
              <a:gd name="f1" fmla="val 5400000"/>
              <a:gd name="f2" fmla="val 180"/>
              <a:gd name="f3" fmla="val w"/>
              <a:gd name="f4" fmla="val h"/>
              <a:gd name="f5" fmla="val 0"/>
              <a:gd name="f6" fmla="val 1671392"/>
              <a:gd name="f7" fmla="val 1231552"/>
              <a:gd name="f8" fmla="val 1583424"/>
              <a:gd name="f9" fmla="val 87968"/>
              <a:gd name="f10" fmla="val 39383"/>
              <a:gd name="f11" fmla="val 136553"/>
              <a:gd name="f12" fmla="val 175936"/>
              <a:gd name="f13" fmla="val 747728"/>
              <a:gd name="f14" fmla="val 1055616"/>
              <a:gd name="f15" fmla="val 483824"/>
              <a:gd name="f16" fmla="val 1187568"/>
              <a:gd name="f17" fmla="val 923664"/>
              <a:gd name="f18" fmla="val 1632009"/>
              <a:gd name="f19" fmla="+- 0 0 -90"/>
              <a:gd name="f20" fmla="*/ f3 1 1671392"/>
              <a:gd name="f21" fmla="*/ f4 1 1231552"/>
              <a:gd name="f22" fmla="val f5"/>
              <a:gd name="f23" fmla="val f6"/>
              <a:gd name="f24" fmla="val f7"/>
              <a:gd name="f25" fmla="*/ f19 f0 1"/>
              <a:gd name="f26" fmla="+- f24 0 f22"/>
              <a:gd name="f27" fmla="+- f23 0 f22"/>
              <a:gd name="f28" fmla="*/ f25 1 f2"/>
              <a:gd name="f29" fmla="*/ f27 1 1671392"/>
              <a:gd name="f30" fmla="*/ f26 1 1231552"/>
              <a:gd name="f31" fmla="*/ 1583424 f27 1"/>
              <a:gd name="f32" fmla="*/ 0 f26 1"/>
              <a:gd name="f33" fmla="*/ 87968 f27 1"/>
              <a:gd name="f34" fmla="*/ 0 f27 1"/>
              <a:gd name="f35" fmla="*/ 87968 f26 1"/>
              <a:gd name="f36" fmla="*/ 175936 f26 1"/>
              <a:gd name="f37" fmla="*/ 747728 f27 1"/>
              <a:gd name="f38" fmla="*/ 1055616 f26 1"/>
              <a:gd name="f39" fmla="*/ 483824 f27 1"/>
              <a:gd name="f40" fmla="*/ 1231552 f26 1"/>
              <a:gd name="f41" fmla="*/ 1187568 f27 1"/>
              <a:gd name="f42" fmla="*/ 923664 f27 1"/>
              <a:gd name="f43" fmla="*/ 1671392 f27 1"/>
              <a:gd name="f44" fmla="+- f28 0 f1"/>
              <a:gd name="f45" fmla="*/ f31 1 1671392"/>
              <a:gd name="f46" fmla="*/ f32 1 1231552"/>
              <a:gd name="f47" fmla="*/ f33 1 1671392"/>
              <a:gd name="f48" fmla="*/ f34 1 1671392"/>
              <a:gd name="f49" fmla="*/ f35 1 1231552"/>
              <a:gd name="f50" fmla="*/ f36 1 1231552"/>
              <a:gd name="f51" fmla="*/ f37 1 1671392"/>
              <a:gd name="f52" fmla="*/ f38 1 1231552"/>
              <a:gd name="f53" fmla="*/ f39 1 1671392"/>
              <a:gd name="f54" fmla="*/ f40 1 1231552"/>
              <a:gd name="f55" fmla="*/ f41 1 1671392"/>
              <a:gd name="f56" fmla="*/ f42 1 1671392"/>
              <a:gd name="f57" fmla="*/ f43 1 1671392"/>
              <a:gd name="f58" fmla="*/ f22 1 f29"/>
              <a:gd name="f59" fmla="*/ f23 1 f29"/>
              <a:gd name="f60" fmla="*/ f22 1 f30"/>
              <a:gd name="f61" fmla="*/ f24 1 f30"/>
              <a:gd name="f62" fmla="*/ f45 1 f29"/>
              <a:gd name="f63" fmla="*/ f46 1 f30"/>
              <a:gd name="f64" fmla="*/ f47 1 f29"/>
              <a:gd name="f65" fmla="*/ f48 1 f29"/>
              <a:gd name="f66" fmla="*/ f49 1 f30"/>
              <a:gd name="f67" fmla="*/ f50 1 f30"/>
              <a:gd name="f68" fmla="*/ f51 1 f29"/>
              <a:gd name="f69" fmla="*/ f52 1 f30"/>
              <a:gd name="f70" fmla="*/ f53 1 f29"/>
              <a:gd name="f71" fmla="*/ f54 1 f30"/>
              <a:gd name="f72" fmla="*/ f55 1 f29"/>
              <a:gd name="f73" fmla="*/ f56 1 f29"/>
              <a:gd name="f74" fmla="*/ f57 1 f29"/>
              <a:gd name="f75" fmla="*/ f58 f20 1"/>
              <a:gd name="f76" fmla="*/ f59 f20 1"/>
              <a:gd name="f77" fmla="*/ f61 f21 1"/>
              <a:gd name="f78" fmla="*/ f60 f21 1"/>
              <a:gd name="f79" fmla="*/ f62 f20 1"/>
              <a:gd name="f80" fmla="*/ f63 f21 1"/>
              <a:gd name="f81" fmla="*/ f64 f20 1"/>
              <a:gd name="f82" fmla="*/ f65 f20 1"/>
              <a:gd name="f83" fmla="*/ f66 f21 1"/>
              <a:gd name="f84" fmla="*/ f67 f21 1"/>
              <a:gd name="f85" fmla="*/ f68 f20 1"/>
              <a:gd name="f86" fmla="*/ f69 f21 1"/>
              <a:gd name="f87" fmla="*/ f70 f20 1"/>
              <a:gd name="f88" fmla="*/ f71 f21 1"/>
              <a:gd name="f89" fmla="*/ f72 f20 1"/>
              <a:gd name="f90" fmla="*/ f73 f20 1"/>
              <a:gd name="f91" fmla="*/ f74 f20 1"/>
            </a:gdLst>
            <a:ahLst/>
            <a:cxnLst>
              <a:cxn ang="3cd4">
                <a:pos x="hc" y="t"/>
              </a:cxn>
              <a:cxn ang="0">
                <a:pos x="r" y="vc"/>
              </a:cxn>
              <a:cxn ang="cd4">
                <a:pos x="hc" y="b"/>
              </a:cxn>
              <a:cxn ang="cd2">
                <a:pos x="l" y="vc"/>
              </a:cxn>
              <a:cxn ang="f44">
                <a:pos x="f79" y="f80"/>
              </a:cxn>
              <a:cxn ang="f44">
                <a:pos x="f81" y="f80"/>
              </a:cxn>
              <a:cxn ang="f44">
                <a:pos x="f82" y="f83"/>
              </a:cxn>
              <a:cxn ang="f44">
                <a:pos x="f81" y="f84"/>
              </a:cxn>
              <a:cxn ang="f44">
                <a:pos x="f85" y="f84"/>
              </a:cxn>
              <a:cxn ang="f44">
                <a:pos x="f85" y="f86"/>
              </a:cxn>
              <a:cxn ang="f44">
                <a:pos x="f87" y="f86"/>
              </a:cxn>
              <a:cxn ang="f44">
                <a:pos x="f87" y="f88"/>
              </a:cxn>
              <a:cxn ang="f44">
                <a:pos x="f89" y="f88"/>
              </a:cxn>
              <a:cxn ang="f44">
                <a:pos x="f89" y="f86"/>
              </a:cxn>
              <a:cxn ang="f44">
                <a:pos x="f90" y="f86"/>
              </a:cxn>
              <a:cxn ang="f44">
                <a:pos x="f90" y="f84"/>
              </a:cxn>
              <a:cxn ang="f44">
                <a:pos x="f79" y="f84"/>
              </a:cxn>
              <a:cxn ang="f44">
                <a:pos x="f91" y="f83"/>
              </a:cxn>
              <a:cxn ang="f44">
                <a:pos x="f79" y="f80"/>
              </a:cxn>
            </a:cxnLst>
            <a:rect l="f75" t="f78" r="f76" b="f77"/>
            <a:pathLst>
              <a:path w="1671392" h="1231552">
                <a:moveTo>
                  <a:pt x="f8" y="f5"/>
                </a:moveTo>
                <a:lnTo>
                  <a:pt x="f9" y="f5"/>
                </a:lnTo>
                <a:cubicBezTo>
                  <a:pt x="f10" y="f5"/>
                  <a:pt x="f5" y="f10"/>
                  <a:pt x="f5" y="f9"/>
                </a:cubicBezTo>
                <a:cubicBezTo>
                  <a:pt x="f5" y="f11"/>
                  <a:pt x="f10" y="f12"/>
                  <a:pt x="f9" y="f12"/>
                </a:cubicBezTo>
                <a:lnTo>
                  <a:pt x="f13" y="f12"/>
                </a:lnTo>
                <a:lnTo>
                  <a:pt x="f13" y="f14"/>
                </a:lnTo>
                <a:lnTo>
                  <a:pt x="f15" y="f14"/>
                </a:lnTo>
                <a:lnTo>
                  <a:pt x="f15" y="f7"/>
                </a:lnTo>
                <a:lnTo>
                  <a:pt x="f16" y="f7"/>
                </a:lnTo>
                <a:lnTo>
                  <a:pt x="f16" y="f14"/>
                </a:lnTo>
                <a:lnTo>
                  <a:pt x="f17" y="f14"/>
                </a:lnTo>
                <a:lnTo>
                  <a:pt x="f17" y="f12"/>
                </a:lnTo>
                <a:lnTo>
                  <a:pt x="f8" y="f12"/>
                </a:lnTo>
                <a:cubicBezTo>
                  <a:pt x="f18" y="f12"/>
                  <a:pt x="f6" y="f11"/>
                  <a:pt x="f6" y="f9"/>
                </a:cubicBezTo>
                <a:cubicBezTo>
                  <a:pt x="f6" y="f10"/>
                  <a:pt x="f18" y="f5"/>
                  <a:pt x="f8" y="f5"/>
                </a:cubicBezTo>
                <a:close/>
              </a:path>
            </a:pathLst>
          </a:custGeom>
          <a:solidFill>
            <a:srgbClr val="A65E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7" name="Freeform: Shape 8">
            <a:extLst>
              <a:ext uri="{FF2B5EF4-FFF2-40B4-BE49-F238E27FC236}">
                <a16:creationId xmlns:a16="http://schemas.microsoft.com/office/drawing/2014/main" id="{AF4F2C1C-700E-7A38-99B9-7BA4D6F35C8D}"/>
              </a:ext>
              <a:ext uri="{C183D7F6-B498-43B3-948B-1728B52AA6E4}">
                <adec:decorative xmlns:adec="http://schemas.microsoft.com/office/drawing/2017/decorative" val="1"/>
              </a:ext>
            </a:extLst>
          </p:cNvPr>
          <p:cNvSpPr/>
          <p:nvPr/>
        </p:nvSpPr>
        <p:spPr>
          <a:xfrm>
            <a:off x="3417588" y="2788197"/>
            <a:ext cx="985714" cy="1750079"/>
          </a:xfrm>
          <a:custGeom>
            <a:avLst/>
            <a:gdLst>
              <a:gd name="f0" fmla="val 10800000"/>
              <a:gd name="f1" fmla="val 5400000"/>
              <a:gd name="f2" fmla="val 180"/>
              <a:gd name="f3" fmla="val w"/>
              <a:gd name="f4" fmla="val h"/>
              <a:gd name="f5" fmla="val 0"/>
              <a:gd name="f6" fmla="val 985718"/>
              <a:gd name="f7" fmla="val 1750082"/>
              <a:gd name="f8" fmla="val 789953"/>
              <a:gd name="f9" fmla="val 1278"/>
              <a:gd name="f10" fmla="val 712708"/>
              <a:gd name="f11" fmla="val -7136"/>
              <a:gd name="f12" fmla="val 636866"/>
              <a:gd name="f13" fmla="val 26424"/>
              <a:gd name="f14" fmla="val 591145"/>
              <a:gd name="f15" fmla="val 89246"/>
              <a:gd name="f16" fmla="val 381781"/>
              <a:gd name="f17" fmla="val 244950"/>
              <a:gd name="f18" fmla="val 109960"/>
              <a:gd name="f19" fmla="val 49231"/>
              <a:gd name="f20" fmla="val 294181"/>
              <a:gd name="f21" fmla="val 354910"/>
              <a:gd name="f22" fmla="val 415638"/>
              <a:gd name="f23" fmla="val 464870"/>
              <a:gd name="f24" fmla="val 417848"/>
              <a:gd name="f25" fmla="val 441221"/>
              <a:gd name="f26" fmla="val 464817"/>
              <a:gd name="f27" fmla="val 463987"/>
              <a:gd name="f28" fmla="val 457432"/>
              <a:gd name="f29" fmla="val 482944"/>
              <a:gd name="f30" fmla="val 443757"/>
              <a:gd name="f31" fmla="val 549800"/>
              <a:gd name="f32" fmla="val 394055"/>
              <a:gd name="f33" fmla="val 860726"/>
              <a:gd name="f34" fmla="val 177255"/>
              <a:gd name="f35" fmla="val 116527"/>
              <a:gd name="f36" fmla="val 67295"/>
              <a:gd name="f37" fmla="val 909957"/>
              <a:gd name="f38" fmla="val 970686"/>
              <a:gd name="f39" fmla="val 1640122"/>
              <a:gd name="f40" fmla="val 1700851"/>
              <a:gd name="f41" fmla="val 237984"/>
              <a:gd name="f42" fmla="val 287215"/>
              <a:gd name="f43" fmla="val 1080646"/>
              <a:gd name="f44" fmla="val 551119"/>
              <a:gd name="f45" fmla="val 765762"/>
              <a:gd name="f46" fmla="val 887219"/>
              <a:gd name="f47" fmla="val 985682"/>
              <a:gd name="f48" fmla="val 982183"/>
              <a:gd name="f49" fmla="val 227796"/>
              <a:gd name="f50" fmla="val 987736"/>
              <a:gd name="f51" fmla="val 113429"/>
              <a:gd name="f52" fmla="val 903405"/>
              <a:gd name="f53" fmla="val 15837"/>
              <a:gd name="f54" fmla="+- 0 0 -90"/>
              <a:gd name="f55" fmla="*/ f3 1 985718"/>
              <a:gd name="f56" fmla="*/ f4 1 1750082"/>
              <a:gd name="f57" fmla="val f5"/>
              <a:gd name="f58" fmla="val f6"/>
              <a:gd name="f59" fmla="val f7"/>
              <a:gd name="f60" fmla="*/ f54 f0 1"/>
              <a:gd name="f61" fmla="+- f59 0 f57"/>
              <a:gd name="f62" fmla="+- f58 0 f57"/>
              <a:gd name="f63" fmla="*/ f60 1 f2"/>
              <a:gd name="f64" fmla="*/ f62 1 985718"/>
              <a:gd name="f65" fmla="*/ f61 1 1750082"/>
              <a:gd name="f66" fmla="*/ 789953 f62 1"/>
              <a:gd name="f67" fmla="*/ 1278 f61 1"/>
              <a:gd name="f68" fmla="*/ 591145 f62 1"/>
              <a:gd name="f69" fmla="*/ 89246 f61 1"/>
              <a:gd name="f70" fmla="*/ 381781 f62 1"/>
              <a:gd name="f71" fmla="*/ 244950 f61 1"/>
              <a:gd name="f72" fmla="*/ 109960 f62 1"/>
              <a:gd name="f73" fmla="*/ 0 f62 1"/>
              <a:gd name="f74" fmla="*/ 354910 f61 1"/>
              <a:gd name="f75" fmla="*/ 464870 f61 1"/>
              <a:gd name="f76" fmla="*/ 417848 f62 1"/>
              <a:gd name="f77" fmla="*/ 482944 f62 1"/>
              <a:gd name="f78" fmla="*/ 443757 f61 1"/>
              <a:gd name="f79" fmla="*/ 549800 f62 1"/>
              <a:gd name="f80" fmla="*/ 394055 f61 1"/>
              <a:gd name="f81" fmla="*/ 860726 f61 1"/>
              <a:gd name="f82" fmla="*/ 177255 f62 1"/>
              <a:gd name="f83" fmla="*/ 67295 f62 1"/>
              <a:gd name="f84" fmla="*/ 970686 f61 1"/>
              <a:gd name="f85" fmla="*/ 1640122 f61 1"/>
              <a:gd name="f86" fmla="*/ 1750082 f61 1"/>
              <a:gd name="f87" fmla="*/ 287215 f62 1"/>
              <a:gd name="f88" fmla="*/ 1080646 f61 1"/>
              <a:gd name="f89" fmla="*/ 551119 f62 1"/>
              <a:gd name="f90" fmla="*/ 765762 f62 1"/>
              <a:gd name="f91" fmla="*/ 985682 f62 1"/>
              <a:gd name="f92" fmla="*/ 227796 f61 1"/>
              <a:gd name="f93" fmla="+- f63 0 f1"/>
              <a:gd name="f94" fmla="*/ f66 1 985718"/>
              <a:gd name="f95" fmla="*/ f67 1 1750082"/>
              <a:gd name="f96" fmla="*/ f68 1 985718"/>
              <a:gd name="f97" fmla="*/ f69 1 1750082"/>
              <a:gd name="f98" fmla="*/ f70 1 985718"/>
              <a:gd name="f99" fmla="*/ f71 1 1750082"/>
              <a:gd name="f100" fmla="*/ f72 1 985718"/>
              <a:gd name="f101" fmla="*/ f73 1 985718"/>
              <a:gd name="f102" fmla="*/ f74 1 1750082"/>
              <a:gd name="f103" fmla="*/ f75 1 1750082"/>
              <a:gd name="f104" fmla="*/ f76 1 985718"/>
              <a:gd name="f105" fmla="*/ f77 1 985718"/>
              <a:gd name="f106" fmla="*/ f78 1 1750082"/>
              <a:gd name="f107" fmla="*/ f79 1 985718"/>
              <a:gd name="f108" fmla="*/ f80 1 1750082"/>
              <a:gd name="f109" fmla="*/ f81 1 1750082"/>
              <a:gd name="f110" fmla="*/ f82 1 985718"/>
              <a:gd name="f111" fmla="*/ f83 1 985718"/>
              <a:gd name="f112" fmla="*/ f84 1 1750082"/>
              <a:gd name="f113" fmla="*/ f85 1 1750082"/>
              <a:gd name="f114" fmla="*/ f86 1 1750082"/>
              <a:gd name="f115" fmla="*/ f87 1 985718"/>
              <a:gd name="f116" fmla="*/ f88 1 1750082"/>
              <a:gd name="f117" fmla="*/ f89 1 985718"/>
              <a:gd name="f118" fmla="*/ f90 1 985718"/>
              <a:gd name="f119" fmla="*/ f91 1 985718"/>
              <a:gd name="f120" fmla="*/ f92 1 1750082"/>
              <a:gd name="f121" fmla="*/ f57 1 f64"/>
              <a:gd name="f122" fmla="*/ f58 1 f64"/>
              <a:gd name="f123" fmla="*/ f57 1 f65"/>
              <a:gd name="f124" fmla="*/ f59 1 f65"/>
              <a:gd name="f125" fmla="*/ f94 1 f64"/>
              <a:gd name="f126" fmla="*/ f95 1 f65"/>
              <a:gd name="f127" fmla="*/ f96 1 f64"/>
              <a:gd name="f128" fmla="*/ f97 1 f65"/>
              <a:gd name="f129" fmla="*/ f98 1 f64"/>
              <a:gd name="f130" fmla="*/ f99 1 f65"/>
              <a:gd name="f131" fmla="*/ f100 1 f64"/>
              <a:gd name="f132" fmla="*/ f101 1 f64"/>
              <a:gd name="f133" fmla="*/ f102 1 f65"/>
              <a:gd name="f134" fmla="*/ f103 1 f65"/>
              <a:gd name="f135" fmla="*/ f104 1 f64"/>
              <a:gd name="f136" fmla="*/ f105 1 f64"/>
              <a:gd name="f137" fmla="*/ f106 1 f65"/>
              <a:gd name="f138" fmla="*/ f107 1 f64"/>
              <a:gd name="f139" fmla="*/ f108 1 f65"/>
              <a:gd name="f140" fmla="*/ f109 1 f65"/>
              <a:gd name="f141" fmla="*/ f110 1 f64"/>
              <a:gd name="f142" fmla="*/ f111 1 f64"/>
              <a:gd name="f143" fmla="*/ f112 1 f65"/>
              <a:gd name="f144" fmla="*/ f113 1 f65"/>
              <a:gd name="f145" fmla="*/ f114 1 f65"/>
              <a:gd name="f146" fmla="*/ f115 1 f64"/>
              <a:gd name="f147" fmla="*/ f116 1 f65"/>
              <a:gd name="f148" fmla="*/ f117 1 f64"/>
              <a:gd name="f149" fmla="*/ f118 1 f64"/>
              <a:gd name="f150" fmla="*/ f119 1 f64"/>
              <a:gd name="f151" fmla="*/ f120 1 f65"/>
              <a:gd name="f152" fmla="*/ f121 f55 1"/>
              <a:gd name="f153" fmla="*/ f122 f55 1"/>
              <a:gd name="f154" fmla="*/ f124 f56 1"/>
              <a:gd name="f155" fmla="*/ f123 f56 1"/>
              <a:gd name="f156" fmla="*/ f125 f55 1"/>
              <a:gd name="f157" fmla="*/ f126 f56 1"/>
              <a:gd name="f158" fmla="*/ f127 f55 1"/>
              <a:gd name="f159" fmla="*/ f128 f56 1"/>
              <a:gd name="f160" fmla="*/ f129 f55 1"/>
              <a:gd name="f161" fmla="*/ f130 f56 1"/>
              <a:gd name="f162" fmla="*/ f131 f55 1"/>
              <a:gd name="f163" fmla="*/ f132 f55 1"/>
              <a:gd name="f164" fmla="*/ f133 f56 1"/>
              <a:gd name="f165" fmla="*/ f134 f56 1"/>
              <a:gd name="f166" fmla="*/ f135 f55 1"/>
              <a:gd name="f167" fmla="*/ f136 f55 1"/>
              <a:gd name="f168" fmla="*/ f137 f56 1"/>
              <a:gd name="f169" fmla="*/ f138 f55 1"/>
              <a:gd name="f170" fmla="*/ f139 f56 1"/>
              <a:gd name="f171" fmla="*/ f140 f56 1"/>
              <a:gd name="f172" fmla="*/ f141 f55 1"/>
              <a:gd name="f173" fmla="*/ f142 f55 1"/>
              <a:gd name="f174" fmla="*/ f143 f56 1"/>
              <a:gd name="f175" fmla="*/ f144 f56 1"/>
              <a:gd name="f176" fmla="*/ f145 f56 1"/>
              <a:gd name="f177" fmla="*/ f146 f55 1"/>
              <a:gd name="f178" fmla="*/ f147 f56 1"/>
              <a:gd name="f179" fmla="*/ f148 f55 1"/>
              <a:gd name="f180" fmla="*/ f149 f55 1"/>
              <a:gd name="f181" fmla="*/ f150 f55 1"/>
              <a:gd name="f182" fmla="*/ f151 f56 1"/>
            </a:gdLst>
            <a:ahLst/>
            <a:cxnLst>
              <a:cxn ang="3cd4">
                <a:pos x="hc" y="t"/>
              </a:cxn>
              <a:cxn ang="0">
                <a:pos x="r" y="vc"/>
              </a:cxn>
              <a:cxn ang="cd4">
                <a:pos x="hc" y="b"/>
              </a:cxn>
              <a:cxn ang="cd2">
                <a:pos x="l" y="vc"/>
              </a:cxn>
              <a:cxn ang="f93">
                <a:pos x="f156" y="f157"/>
              </a:cxn>
              <a:cxn ang="f93">
                <a:pos x="f158" y="f159"/>
              </a:cxn>
              <a:cxn ang="f93">
                <a:pos x="f160" y="f161"/>
              </a:cxn>
              <a:cxn ang="f93">
                <a:pos x="f162" y="f161"/>
              </a:cxn>
              <a:cxn ang="f93">
                <a:pos x="f163" y="f164"/>
              </a:cxn>
              <a:cxn ang="f93">
                <a:pos x="f162" y="f165"/>
              </a:cxn>
              <a:cxn ang="f93">
                <a:pos x="f166" y="f165"/>
              </a:cxn>
              <a:cxn ang="f93">
                <a:pos x="f167" y="f168"/>
              </a:cxn>
              <a:cxn ang="f93">
                <a:pos x="f169" y="f170"/>
              </a:cxn>
              <a:cxn ang="f93">
                <a:pos x="f169" y="f171"/>
              </a:cxn>
              <a:cxn ang="f93">
                <a:pos x="f172" y="f171"/>
              </a:cxn>
              <a:cxn ang="f93">
                <a:pos x="f173" y="f174"/>
              </a:cxn>
              <a:cxn ang="f93">
                <a:pos x="f173" y="f175"/>
              </a:cxn>
              <a:cxn ang="f93">
                <a:pos x="f172" y="f176"/>
              </a:cxn>
              <a:cxn ang="f93">
                <a:pos x="f177" y="f175"/>
              </a:cxn>
              <a:cxn ang="f93">
                <a:pos x="f177" y="f178"/>
              </a:cxn>
              <a:cxn ang="f93">
                <a:pos x="f179" y="f178"/>
              </a:cxn>
              <a:cxn ang="f93">
                <a:pos x="f179" y="f178"/>
              </a:cxn>
              <a:cxn ang="f93">
                <a:pos x="f180" y="f178"/>
              </a:cxn>
              <a:cxn ang="f93">
                <a:pos x="f181" y="f171"/>
              </a:cxn>
              <a:cxn ang="f93">
                <a:pos x="f181" y="f182"/>
              </a:cxn>
              <a:cxn ang="f93">
                <a:pos x="f156" y="f157"/>
              </a:cxn>
            </a:cxnLst>
            <a:rect l="f152" t="f155" r="f153" b="f154"/>
            <a:pathLst>
              <a:path w="985718" h="1750082">
                <a:moveTo>
                  <a:pt x="f8" y="f9"/>
                </a:moveTo>
                <a:cubicBezTo>
                  <a:pt x="f10" y="f11"/>
                  <a:pt x="f12" y="f13"/>
                  <a:pt x="f14" y="f15"/>
                </a:cubicBezTo>
                <a:lnTo>
                  <a:pt x="f16" y="f17"/>
                </a:lnTo>
                <a:lnTo>
                  <a:pt x="f18" y="f17"/>
                </a:lnTo>
                <a:cubicBezTo>
                  <a:pt x="f19" y="f17"/>
                  <a:pt x="f5" y="f20"/>
                  <a:pt x="f5" y="f21"/>
                </a:cubicBezTo>
                <a:cubicBezTo>
                  <a:pt x="f5" y="f22"/>
                  <a:pt x="f19" y="f23"/>
                  <a:pt x="f18" y="f23"/>
                </a:cubicBezTo>
                <a:lnTo>
                  <a:pt x="f24" y="f23"/>
                </a:lnTo>
                <a:cubicBezTo>
                  <a:pt x="f25" y="f26"/>
                  <a:pt x="f27" y="f28"/>
                  <a:pt x="f29" y="f30"/>
                </a:cubicBezTo>
                <a:lnTo>
                  <a:pt x="f31" y="f32"/>
                </a:lnTo>
                <a:lnTo>
                  <a:pt x="f31" y="f33"/>
                </a:lnTo>
                <a:lnTo>
                  <a:pt x="f34" y="f33"/>
                </a:lnTo>
                <a:cubicBezTo>
                  <a:pt x="f35" y="f33"/>
                  <a:pt x="f36" y="f37"/>
                  <a:pt x="f36" y="f38"/>
                </a:cubicBezTo>
                <a:lnTo>
                  <a:pt x="f36" y="f39"/>
                </a:lnTo>
                <a:cubicBezTo>
                  <a:pt x="f36" y="f40"/>
                  <a:pt x="f35" y="f7"/>
                  <a:pt x="f34" y="f7"/>
                </a:cubicBezTo>
                <a:cubicBezTo>
                  <a:pt x="f41" y="f7"/>
                  <a:pt x="f42" y="f40"/>
                  <a:pt x="f42" y="f39"/>
                </a:cubicBezTo>
                <a:lnTo>
                  <a:pt x="f42" y="f43"/>
                </a:lnTo>
                <a:lnTo>
                  <a:pt x="f44" y="f43"/>
                </a:lnTo>
                <a:lnTo>
                  <a:pt x="f44" y="f43"/>
                </a:lnTo>
                <a:lnTo>
                  <a:pt x="f45" y="f43"/>
                </a:lnTo>
                <a:cubicBezTo>
                  <a:pt x="f46" y="f43"/>
                  <a:pt x="f47" y="f48"/>
                  <a:pt x="f47" y="f33"/>
                </a:cubicBezTo>
                <a:lnTo>
                  <a:pt x="f47" y="f49"/>
                </a:lnTo>
                <a:cubicBezTo>
                  <a:pt x="f50" y="f51"/>
                  <a:pt x="f52" y="f53"/>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9" name="Freeform: Shape 10">
            <a:extLst>
              <a:ext uri="{FF2B5EF4-FFF2-40B4-BE49-F238E27FC236}">
                <a16:creationId xmlns:a16="http://schemas.microsoft.com/office/drawing/2014/main" id="{5807DFC4-6128-59F0-CFF4-75D8647269B8}"/>
              </a:ext>
              <a:ext uri="{C183D7F6-B498-43B3-948B-1728B52AA6E4}">
                <adec:decorative xmlns:adec="http://schemas.microsoft.com/office/drawing/2017/decorative" val="1"/>
              </a:ext>
            </a:extLst>
          </p:cNvPr>
          <p:cNvSpPr/>
          <p:nvPr/>
        </p:nvSpPr>
        <p:spPr>
          <a:xfrm>
            <a:off x="1328348" y="2989164"/>
            <a:ext cx="879680" cy="1583420"/>
          </a:xfrm>
          <a:custGeom>
            <a:avLst/>
            <a:gdLst>
              <a:gd name="f0" fmla="val 10800000"/>
              <a:gd name="f1" fmla="val 5400000"/>
              <a:gd name="f2" fmla="val 180"/>
              <a:gd name="f3" fmla="val w"/>
              <a:gd name="f4" fmla="val h"/>
              <a:gd name="f5" fmla="val 0"/>
              <a:gd name="f6" fmla="val 879680"/>
              <a:gd name="f7" fmla="val 1583424"/>
              <a:gd name="f8" fmla="val 791712"/>
              <a:gd name="f9" fmla="val 967648"/>
              <a:gd name="f10" fmla="val 175936"/>
              <a:gd name="f11" fmla="val 87968"/>
              <a:gd name="f12" fmla="val 39383"/>
              <a:gd name="f13" fmla="val 136553"/>
              <a:gd name="f14" fmla="val 1055616"/>
              <a:gd name="f15" fmla="val 1104201"/>
              <a:gd name="f16" fmla="val 1143584"/>
              <a:gd name="f17" fmla="val 351872"/>
              <a:gd name="f18" fmla="val 1407488"/>
              <a:gd name="f19" fmla="val 703744"/>
              <a:gd name="f20" fmla="val 527808"/>
              <a:gd name="f21" fmla="val 840297"/>
              <a:gd name="f22" fmla="val 1007031"/>
              <a:gd name="f23" fmla="+- 0 0 -90"/>
              <a:gd name="f24" fmla="*/ f3 1 879680"/>
              <a:gd name="f25" fmla="*/ f4 1 1583424"/>
              <a:gd name="f26" fmla="val f5"/>
              <a:gd name="f27" fmla="val f6"/>
              <a:gd name="f28" fmla="val f7"/>
              <a:gd name="f29" fmla="*/ f23 f0 1"/>
              <a:gd name="f30" fmla="+- f28 0 f26"/>
              <a:gd name="f31" fmla="+- f27 0 f26"/>
              <a:gd name="f32" fmla="*/ f29 1 f2"/>
              <a:gd name="f33" fmla="*/ f31 1 879680"/>
              <a:gd name="f34" fmla="*/ f30 1 1583424"/>
              <a:gd name="f35" fmla="*/ 791712 f31 1"/>
              <a:gd name="f36" fmla="*/ 967648 f30 1"/>
              <a:gd name="f37" fmla="*/ 175936 f31 1"/>
              <a:gd name="f38" fmla="*/ 87968 f30 1"/>
              <a:gd name="f39" fmla="*/ 87968 f31 1"/>
              <a:gd name="f40" fmla="*/ 0 f30 1"/>
              <a:gd name="f41" fmla="*/ 0 f31 1"/>
              <a:gd name="f42" fmla="*/ 1055616 f30 1"/>
              <a:gd name="f43" fmla="*/ 1143584 f30 1"/>
              <a:gd name="f44" fmla="*/ 351872 f31 1"/>
              <a:gd name="f45" fmla="*/ 1407488 f30 1"/>
              <a:gd name="f46" fmla="*/ 1583424 f30 1"/>
              <a:gd name="f47" fmla="*/ 703744 f31 1"/>
              <a:gd name="f48" fmla="*/ 527808 f31 1"/>
              <a:gd name="f49" fmla="*/ 879680 f31 1"/>
              <a:gd name="f50" fmla="+- f32 0 f1"/>
              <a:gd name="f51" fmla="*/ f35 1 879680"/>
              <a:gd name="f52" fmla="*/ f36 1 1583424"/>
              <a:gd name="f53" fmla="*/ f37 1 879680"/>
              <a:gd name="f54" fmla="*/ f38 1 1583424"/>
              <a:gd name="f55" fmla="*/ f39 1 879680"/>
              <a:gd name="f56" fmla="*/ f40 1 1583424"/>
              <a:gd name="f57" fmla="*/ f41 1 879680"/>
              <a:gd name="f58" fmla="*/ f42 1 1583424"/>
              <a:gd name="f59" fmla="*/ f43 1 1583424"/>
              <a:gd name="f60" fmla="*/ f44 1 879680"/>
              <a:gd name="f61" fmla="*/ f45 1 1583424"/>
              <a:gd name="f62" fmla="*/ f46 1 1583424"/>
              <a:gd name="f63" fmla="*/ f47 1 879680"/>
              <a:gd name="f64" fmla="*/ f48 1 879680"/>
              <a:gd name="f65" fmla="*/ f49 1 879680"/>
              <a:gd name="f66" fmla="*/ f26 1 f33"/>
              <a:gd name="f67" fmla="*/ f27 1 f33"/>
              <a:gd name="f68" fmla="*/ f26 1 f34"/>
              <a:gd name="f69" fmla="*/ f28 1 f34"/>
              <a:gd name="f70" fmla="*/ f51 1 f33"/>
              <a:gd name="f71" fmla="*/ f52 1 f34"/>
              <a:gd name="f72" fmla="*/ f53 1 f33"/>
              <a:gd name="f73" fmla="*/ f54 1 f34"/>
              <a:gd name="f74" fmla="*/ f55 1 f33"/>
              <a:gd name="f75" fmla="*/ f56 1 f34"/>
              <a:gd name="f76" fmla="*/ f57 1 f33"/>
              <a:gd name="f77" fmla="*/ f58 1 f34"/>
              <a:gd name="f78" fmla="*/ f59 1 f34"/>
              <a:gd name="f79" fmla="*/ f60 1 f33"/>
              <a:gd name="f80" fmla="*/ f61 1 f34"/>
              <a:gd name="f81" fmla="*/ f62 1 f34"/>
              <a:gd name="f82" fmla="*/ f63 1 f33"/>
              <a:gd name="f83" fmla="*/ f64 1 f33"/>
              <a:gd name="f84" fmla="*/ f65 1 f33"/>
              <a:gd name="f85" fmla="*/ f66 f24 1"/>
              <a:gd name="f86" fmla="*/ f67 f24 1"/>
              <a:gd name="f87" fmla="*/ f69 f25 1"/>
              <a:gd name="f88" fmla="*/ f68 f25 1"/>
              <a:gd name="f89" fmla="*/ f70 f24 1"/>
              <a:gd name="f90" fmla="*/ f71 f25 1"/>
              <a:gd name="f91" fmla="*/ f72 f24 1"/>
              <a:gd name="f92" fmla="*/ f73 f25 1"/>
              <a:gd name="f93" fmla="*/ f74 f24 1"/>
              <a:gd name="f94" fmla="*/ f75 f25 1"/>
              <a:gd name="f95" fmla="*/ f76 f24 1"/>
              <a:gd name="f96" fmla="*/ f77 f25 1"/>
              <a:gd name="f97" fmla="*/ f78 f25 1"/>
              <a:gd name="f98" fmla="*/ f79 f24 1"/>
              <a:gd name="f99" fmla="*/ f80 f25 1"/>
              <a:gd name="f100" fmla="*/ f81 f25 1"/>
              <a:gd name="f101" fmla="*/ f82 f24 1"/>
              <a:gd name="f102" fmla="*/ f83 f24 1"/>
              <a:gd name="f103" fmla="*/ f84 f24 1"/>
            </a:gdLst>
            <a:ahLst/>
            <a:cxnLst>
              <a:cxn ang="3cd4">
                <a:pos x="hc" y="t"/>
              </a:cxn>
              <a:cxn ang="0">
                <a:pos x="r" y="vc"/>
              </a:cxn>
              <a:cxn ang="cd4">
                <a:pos x="hc" y="b"/>
              </a:cxn>
              <a:cxn ang="cd2">
                <a:pos x="l" y="vc"/>
              </a:cxn>
              <a:cxn ang="f50">
                <a:pos x="f89" y="f90"/>
              </a:cxn>
              <a:cxn ang="f50">
                <a:pos x="f91" y="f90"/>
              </a:cxn>
              <a:cxn ang="f50">
                <a:pos x="f91" y="f92"/>
              </a:cxn>
              <a:cxn ang="f50">
                <a:pos x="f93" y="f94"/>
              </a:cxn>
              <a:cxn ang="f50">
                <a:pos x="f95" y="f92"/>
              </a:cxn>
              <a:cxn ang="f50">
                <a:pos x="f95" y="f96"/>
              </a:cxn>
              <a:cxn ang="f50">
                <a:pos x="f93" y="f97"/>
              </a:cxn>
              <a:cxn ang="f50">
                <a:pos x="f98" y="f97"/>
              </a:cxn>
              <a:cxn ang="f50">
                <a:pos x="f98" y="f99"/>
              </a:cxn>
              <a:cxn ang="f50">
                <a:pos x="f91" y="f99"/>
              </a:cxn>
              <a:cxn ang="f50">
                <a:pos x="f91" y="f100"/>
              </a:cxn>
              <a:cxn ang="f50">
                <a:pos x="f101" y="f100"/>
              </a:cxn>
              <a:cxn ang="f50">
                <a:pos x="f101" y="f99"/>
              </a:cxn>
              <a:cxn ang="f50">
                <a:pos x="f102" y="f99"/>
              </a:cxn>
              <a:cxn ang="f50">
                <a:pos x="f102" y="f97"/>
              </a:cxn>
              <a:cxn ang="f50">
                <a:pos x="f89" y="f97"/>
              </a:cxn>
              <a:cxn ang="f50">
                <a:pos x="f103" y="f96"/>
              </a:cxn>
              <a:cxn ang="f50">
                <a:pos x="f89" y="f90"/>
              </a:cxn>
            </a:cxnLst>
            <a:rect l="f85" t="f88" r="f86" b="f87"/>
            <a:pathLst>
              <a:path w="879680" h="1583424">
                <a:moveTo>
                  <a:pt x="f8" y="f9"/>
                </a:moveTo>
                <a:lnTo>
                  <a:pt x="f10" y="f9"/>
                </a:lnTo>
                <a:lnTo>
                  <a:pt x="f10" y="f11"/>
                </a:lnTo>
                <a:cubicBezTo>
                  <a:pt x="f10" y="f12"/>
                  <a:pt x="f13" y="f5"/>
                  <a:pt x="f11" y="f5"/>
                </a:cubicBezTo>
                <a:cubicBezTo>
                  <a:pt x="f12" y="f5"/>
                  <a:pt x="f5" y="f12"/>
                  <a:pt x="f5" y="f11"/>
                </a:cubicBezTo>
                <a:lnTo>
                  <a:pt x="f5" y="f14"/>
                </a:lnTo>
                <a:cubicBezTo>
                  <a:pt x="f5" y="f15"/>
                  <a:pt x="f12" y="f16"/>
                  <a:pt x="f11" y="f16"/>
                </a:cubicBezTo>
                <a:lnTo>
                  <a:pt x="f17" y="f16"/>
                </a:lnTo>
                <a:lnTo>
                  <a:pt x="f17" y="f18"/>
                </a:lnTo>
                <a:lnTo>
                  <a:pt x="f10" y="f18"/>
                </a:lnTo>
                <a:lnTo>
                  <a:pt x="f10" y="f7"/>
                </a:lnTo>
                <a:lnTo>
                  <a:pt x="f19" y="f7"/>
                </a:lnTo>
                <a:lnTo>
                  <a:pt x="f19" y="f18"/>
                </a:lnTo>
                <a:lnTo>
                  <a:pt x="f20" y="f18"/>
                </a:lnTo>
                <a:lnTo>
                  <a:pt x="f20" y="f16"/>
                </a:lnTo>
                <a:lnTo>
                  <a:pt x="f8" y="f16"/>
                </a:lnTo>
                <a:cubicBezTo>
                  <a:pt x="f21" y="f16"/>
                  <a:pt x="f6" y="f15"/>
                  <a:pt x="f6" y="f14"/>
                </a:cubicBezTo>
                <a:cubicBezTo>
                  <a:pt x="f6" y="f22"/>
                  <a:pt x="f21" y="f9"/>
                  <a:pt x="f8" y="f9"/>
                </a:cubicBezTo>
                <a:close/>
              </a:path>
            </a:pathLst>
          </a:custGeom>
          <a:solidFill>
            <a:srgbClr val="96380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10" name="Freeform: Shape 11">
            <a:extLst>
              <a:ext uri="{FF2B5EF4-FFF2-40B4-BE49-F238E27FC236}">
                <a16:creationId xmlns:a16="http://schemas.microsoft.com/office/drawing/2014/main" id="{B855DE2E-5B3C-4E8E-28D9-D2F429D4FBDE}"/>
              </a:ext>
              <a:ext uri="{C183D7F6-B498-43B3-948B-1728B52AA6E4}">
                <adec:decorative xmlns:adec="http://schemas.microsoft.com/office/drawing/2017/decorative" val="1"/>
              </a:ext>
            </a:extLst>
          </p:cNvPr>
          <p:cNvSpPr/>
          <p:nvPr/>
        </p:nvSpPr>
        <p:spPr>
          <a:xfrm>
            <a:off x="3791459" y="3011155"/>
            <a:ext cx="879680" cy="1561429"/>
          </a:xfrm>
          <a:custGeom>
            <a:avLst/>
            <a:gdLst>
              <a:gd name="f0" fmla="val 10800000"/>
              <a:gd name="f1" fmla="val 5400000"/>
              <a:gd name="f2" fmla="val 180"/>
              <a:gd name="f3" fmla="val w"/>
              <a:gd name="f4" fmla="val h"/>
              <a:gd name="f5" fmla="val 0"/>
              <a:gd name="f6" fmla="val 879680"/>
              <a:gd name="f7" fmla="val 1561432"/>
              <a:gd name="f8" fmla="val 791712"/>
              <a:gd name="f9" fmla="val 743127"/>
              <a:gd name="f10" fmla="val 703744"/>
              <a:gd name="f11" fmla="val 39383"/>
              <a:gd name="f12" fmla="val 87968"/>
              <a:gd name="f13" fmla="val 945656"/>
              <a:gd name="f14" fmla="val 985039"/>
              <a:gd name="f15" fmla="val 1033624"/>
              <a:gd name="f16" fmla="val 1082209"/>
              <a:gd name="f17" fmla="val 1121592"/>
              <a:gd name="f18" fmla="val 351872"/>
              <a:gd name="f19" fmla="val 1385496"/>
              <a:gd name="f20" fmla="val 175936"/>
              <a:gd name="f21" fmla="val 527808"/>
              <a:gd name="f22" fmla="val 840297"/>
              <a:gd name="f23" fmla="+- 0 0 -90"/>
              <a:gd name="f24" fmla="*/ f3 1 879680"/>
              <a:gd name="f25" fmla="*/ f4 1 1561432"/>
              <a:gd name="f26" fmla="val f5"/>
              <a:gd name="f27" fmla="val f6"/>
              <a:gd name="f28" fmla="val f7"/>
              <a:gd name="f29" fmla="*/ f23 f0 1"/>
              <a:gd name="f30" fmla="+- f28 0 f26"/>
              <a:gd name="f31" fmla="+- f27 0 f26"/>
              <a:gd name="f32" fmla="*/ f29 1 f2"/>
              <a:gd name="f33" fmla="*/ f31 1 879680"/>
              <a:gd name="f34" fmla="*/ f30 1 1561432"/>
              <a:gd name="f35" fmla="*/ 791712 f31 1"/>
              <a:gd name="f36" fmla="*/ 0 f30 1"/>
              <a:gd name="f37" fmla="*/ 703744 f31 1"/>
              <a:gd name="f38" fmla="*/ 87968 f30 1"/>
              <a:gd name="f39" fmla="*/ 945656 f30 1"/>
              <a:gd name="f40" fmla="*/ 87968 f31 1"/>
              <a:gd name="f41" fmla="*/ 0 f31 1"/>
              <a:gd name="f42" fmla="*/ 1033624 f30 1"/>
              <a:gd name="f43" fmla="*/ 1121592 f30 1"/>
              <a:gd name="f44" fmla="*/ 351872 f31 1"/>
              <a:gd name="f45" fmla="*/ 1385496 f30 1"/>
              <a:gd name="f46" fmla="*/ 175936 f31 1"/>
              <a:gd name="f47" fmla="*/ 1561432 f30 1"/>
              <a:gd name="f48" fmla="*/ 527808 f31 1"/>
              <a:gd name="f49" fmla="*/ 879680 f31 1"/>
              <a:gd name="f50" fmla="+- f32 0 f1"/>
              <a:gd name="f51" fmla="*/ f35 1 879680"/>
              <a:gd name="f52" fmla="*/ f36 1 1561432"/>
              <a:gd name="f53" fmla="*/ f37 1 879680"/>
              <a:gd name="f54" fmla="*/ f38 1 1561432"/>
              <a:gd name="f55" fmla="*/ f39 1 1561432"/>
              <a:gd name="f56" fmla="*/ f40 1 879680"/>
              <a:gd name="f57" fmla="*/ f41 1 879680"/>
              <a:gd name="f58" fmla="*/ f42 1 1561432"/>
              <a:gd name="f59" fmla="*/ f43 1 1561432"/>
              <a:gd name="f60" fmla="*/ f44 1 879680"/>
              <a:gd name="f61" fmla="*/ f45 1 1561432"/>
              <a:gd name="f62" fmla="*/ f46 1 879680"/>
              <a:gd name="f63" fmla="*/ f47 1 1561432"/>
              <a:gd name="f64" fmla="*/ f48 1 879680"/>
              <a:gd name="f65" fmla="*/ f49 1 879680"/>
              <a:gd name="f66" fmla="*/ f26 1 f33"/>
              <a:gd name="f67" fmla="*/ f27 1 f33"/>
              <a:gd name="f68" fmla="*/ f26 1 f34"/>
              <a:gd name="f69" fmla="*/ f28 1 f34"/>
              <a:gd name="f70" fmla="*/ f51 1 f33"/>
              <a:gd name="f71" fmla="*/ f52 1 f34"/>
              <a:gd name="f72" fmla="*/ f53 1 f33"/>
              <a:gd name="f73" fmla="*/ f54 1 f34"/>
              <a:gd name="f74" fmla="*/ f55 1 f34"/>
              <a:gd name="f75" fmla="*/ f56 1 f33"/>
              <a:gd name="f76" fmla="*/ f57 1 f33"/>
              <a:gd name="f77" fmla="*/ f58 1 f34"/>
              <a:gd name="f78" fmla="*/ f59 1 f34"/>
              <a:gd name="f79" fmla="*/ f60 1 f33"/>
              <a:gd name="f80" fmla="*/ f61 1 f34"/>
              <a:gd name="f81" fmla="*/ f62 1 f33"/>
              <a:gd name="f82" fmla="*/ f63 1 f34"/>
              <a:gd name="f83" fmla="*/ f64 1 f33"/>
              <a:gd name="f84" fmla="*/ f65 1 f33"/>
              <a:gd name="f85" fmla="*/ f66 f24 1"/>
              <a:gd name="f86" fmla="*/ f67 f24 1"/>
              <a:gd name="f87" fmla="*/ f69 f25 1"/>
              <a:gd name="f88" fmla="*/ f68 f25 1"/>
              <a:gd name="f89" fmla="*/ f70 f24 1"/>
              <a:gd name="f90" fmla="*/ f71 f25 1"/>
              <a:gd name="f91" fmla="*/ f72 f24 1"/>
              <a:gd name="f92" fmla="*/ f73 f25 1"/>
              <a:gd name="f93" fmla="*/ f74 f25 1"/>
              <a:gd name="f94" fmla="*/ f75 f24 1"/>
              <a:gd name="f95" fmla="*/ f76 f24 1"/>
              <a:gd name="f96" fmla="*/ f77 f25 1"/>
              <a:gd name="f97" fmla="*/ f78 f25 1"/>
              <a:gd name="f98" fmla="*/ f79 f24 1"/>
              <a:gd name="f99" fmla="*/ f80 f25 1"/>
              <a:gd name="f100" fmla="*/ f81 f24 1"/>
              <a:gd name="f101" fmla="*/ f82 f25 1"/>
              <a:gd name="f102" fmla="*/ f83 f24 1"/>
              <a:gd name="f103" fmla="*/ f84 f24 1"/>
            </a:gdLst>
            <a:ahLst/>
            <a:cxnLst>
              <a:cxn ang="3cd4">
                <a:pos x="hc" y="t"/>
              </a:cxn>
              <a:cxn ang="0">
                <a:pos x="r" y="vc"/>
              </a:cxn>
              <a:cxn ang="cd4">
                <a:pos x="hc" y="b"/>
              </a:cxn>
              <a:cxn ang="cd2">
                <a:pos x="l" y="vc"/>
              </a:cxn>
              <a:cxn ang="f50">
                <a:pos x="f89" y="f90"/>
              </a:cxn>
              <a:cxn ang="f50">
                <a:pos x="f91" y="f92"/>
              </a:cxn>
              <a:cxn ang="f50">
                <a:pos x="f91" y="f93"/>
              </a:cxn>
              <a:cxn ang="f50">
                <a:pos x="f94" y="f93"/>
              </a:cxn>
              <a:cxn ang="f50">
                <a:pos x="f95" y="f96"/>
              </a:cxn>
              <a:cxn ang="f50">
                <a:pos x="f94" y="f97"/>
              </a:cxn>
              <a:cxn ang="f50">
                <a:pos x="f98" y="f97"/>
              </a:cxn>
              <a:cxn ang="f50">
                <a:pos x="f98" y="f99"/>
              </a:cxn>
              <a:cxn ang="f50">
                <a:pos x="f100" y="f99"/>
              </a:cxn>
              <a:cxn ang="f50">
                <a:pos x="f100" y="f101"/>
              </a:cxn>
              <a:cxn ang="f50">
                <a:pos x="f91" y="f101"/>
              </a:cxn>
              <a:cxn ang="f50">
                <a:pos x="f91" y="f99"/>
              </a:cxn>
              <a:cxn ang="f50">
                <a:pos x="f102" y="f99"/>
              </a:cxn>
              <a:cxn ang="f50">
                <a:pos x="f102" y="f97"/>
              </a:cxn>
              <a:cxn ang="f50">
                <a:pos x="f89" y="f97"/>
              </a:cxn>
              <a:cxn ang="f50">
                <a:pos x="f103" y="f96"/>
              </a:cxn>
              <a:cxn ang="f50">
                <a:pos x="f103" y="f92"/>
              </a:cxn>
              <a:cxn ang="f50">
                <a:pos x="f89" y="f90"/>
              </a:cxn>
            </a:cxnLst>
            <a:rect l="f85" t="f88" r="f86" b="f87"/>
            <a:pathLst>
              <a:path w="879680" h="1561432">
                <a:moveTo>
                  <a:pt x="f8" y="f5"/>
                </a:moveTo>
                <a:cubicBezTo>
                  <a:pt x="f9" y="f5"/>
                  <a:pt x="f10" y="f11"/>
                  <a:pt x="f10" y="f12"/>
                </a:cubicBezTo>
                <a:lnTo>
                  <a:pt x="f10" y="f13"/>
                </a:lnTo>
                <a:lnTo>
                  <a:pt x="f12" y="f13"/>
                </a:lnTo>
                <a:cubicBezTo>
                  <a:pt x="f11" y="f13"/>
                  <a:pt x="f5" y="f14"/>
                  <a:pt x="f5" y="f15"/>
                </a:cubicBezTo>
                <a:cubicBezTo>
                  <a:pt x="f5" y="f16"/>
                  <a:pt x="f11" y="f17"/>
                  <a:pt x="f12" y="f17"/>
                </a:cubicBezTo>
                <a:lnTo>
                  <a:pt x="f18" y="f17"/>
                </a:lnTo>
                <a:lnTo>
                  <a:pt x="f18" y="f19"/>
                </a:lnTo>
                <a:lnTo>
                  <a:pt x="f20" y="f19"/>
                </a:lnTo>
                <a:lnTo>
                  <a:pt x="f20" y="f7"/>
                </a:lnTo>
                <a:lnTo>
                  <a:pt x="f10" y="f7"/>
                </a:lnTo>
                <a:lnTo>
                  <a:pt x="f10" y="f19"/>
                </a:lnTo>
                <a:lnTo>
                  <a:pt x="f21" y="f19"/>
                </a:lnTo>
                <a:lnTo>
                  <a:pt x="f21" y="f17"/>
                </a:lnTo>
                <a:lnTo>
                  <a:pt x="f8" y="f17"/>
                </a:lnTo>
                <a:cubicBezTo>
                  <a:pt x="f22" y="f17"/>
                  <a:pt x="f6" y="f16"/>
                  <a:pt x="f6" y="f15"/>
                </a:cubicBezTo>
                <a:lnTo>
                  <a:pt x="f6" y="f12"/>
                </a:lnTo>
                <a:cubicBezTo>
                  <a:pt x="f6" y="f11"/>
                  <a:pt x="f22" y="f5"/>
                  <a:pt x="f8" y="f5"/>
                </a:cubicBezTo>
                <a:close/>
              </a:path>
            </a:pathLst>
          </a:custGeom>
          <a:solidFill>
            <a:srgbClr val="96380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pic>
        <p:nvPicPr>
          <p:cNvPr id="11" name="Graphic 13">
            <a:extLst>
              <a:ext uri="{FF2B5EF4-FFF2-40B4-BE49-F238E27FC236}">
                <a16:creationId xmlns:a16="http://schemas.microsoft.com/office/drawing/2014/main" id="{10F74DA5-BD75-C494-A192-44BCA49FBCC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77889" y="1472193"/>
            <a:ext cx="1204529" cy="1204529"/>
          </a:xfrm>
          <a:prstGeom prst="rect">
            <a:avLst/>
          </a:prstGeom>
          <a:noFill/>
          <a:ln cap="flat">
            <a:noFill/>
          </a:ln>
        </p:spPr>
      </p:pic>
      <p:pic>
        <p:nvPicPr>
          <p:cNvPr id="12" name="Graphic 15">
            <a:extLst>
              <a:ext uri="{FF2B5EF4-FFF2-40B4-BE49-F238E27FC236}">
                <a16:creationId xmlns:a16="http://schemas.microsoft.com/office/drawing/2014/main" id="{39F2C4D2-B9B2-EAEB-E196-8985D253343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02837" y="1788612"/>
            <a:ext cx="914400" cy="914400"/>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83">
    <p:spTree>
      <p:nvGrpSpPr>
        <p:cNvPr id="1" name=""/>
        <p:cNvGrpSpPr/>
        <p:nvPr/>
      </p:nvGrpSpPr>
      <p:grpSpPr>
        <a:xfrm>
          <a:off x="0" y="0"/>
          <a:ext cx="0" cy="0"/>
          <a:chOff x="0" y="0"/>
          <a:chExt cx="0" cy="0"/>
        </a:xfrm>
      </p:grpSpPr>
      <p:sp>
        <p:nvSpPr>
          <p:cNvPr id="2" name="Rectangle: Rounded Corners 3">
            <a:extLst>
              <a:ext uri="{FF2B5EF4-FFF2-40B4-BE49-F238E27FC236}">
                <a16:creationId xmlns:a16="http://schemas.microsoft.com/office/drawing/2014/main" id="{04F96B8E-B27E-F38A-D426-1E88176DD4CB}"/>
              </a:ext>
              <a:ext uri="{C183D7F6-B498-43B3-948B-1728B52AA6E4}">
                <adec:decorative xmlns:adec="http://schemas.microsoft.com/office/drawing/2017/decorative" val="1"/>
              </a:ext>
            </a:extLst>
          </p:cNvPr>
          <p:cNvSpPr/>
          <p:nvPr/>
        </p:nvSpPr>
        <p:spPr>
          <a:xfrm>
            <a:off x="623035" y="1638997"/>
            <a:ext cx="3712875" cy="374251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4">
            <a:extLst>
              <a:ext uri="{FF2B5EF4-FFF2-40B4-BE49-F238E27FC236}">
                <a16:creationId xmlns:a16="http://schemas.microsoft.com/office/drawing/2014/main" id="{8627A2D8-EE8B-C930-C9D4-F6752CB386A1}"/>
              </a:ext>
            </a:extLst>
          </p:cNvPr>
          <p:cNvSpPr txBox="1">
            <a:spLocks noGrp="1"/>
          </p:cNvSpPr>
          <p:nvPr>
            <p:ph type="title"/>
          </p:nvPr>
        </p:nvSpPr>
        <p:spPr>
          <a:xfrm>
            <a:off x="5418569" y="1165768"/>
            <a:ext cx="5304004" cy="645228"/>
          </a:xfrm>
        </p:spPr>
        <p:txBody>
          <a:bodyPr>
            <a:normAutofit/>
          </a:bodyPr>
          <a:lstStyle/>
          <a:p>
            <a:pPr lvl="0"/>
            <a:r>
              <a:rPr lang="en-US"/>
              <a:t>Promote Prevention </a:t>
            </a:r>
          </a:p>
        </p:txBody>
      </p:sp>
      <p:sp>
        <p:nvSpPr>
          <p:cNvPr id="4" name="Text Placeholder 5">
            <a:extLst>
              <a:ext uri="{FF2B5EF4-FFF2-40B4-BE49-F238E27FC236}">
                <a16:creationId xmlns:a16="http://schemas.microsoft.com/office/drawing/2014/main" id="{87C3B057-2B1F-F895-FE57-2E837D4260B3}"/>
              </a:ext>
            </a:extLst>
          </p:cNvPr>
          <p:cNvSpPr txBox="1">
            <a:spLocks noGrp="1"/>
          </p:cNvSpPr>
          <p:nvPr>
            <p:ph type="body" idx="4294967295"/>
          </p:nvPr>
        </p:nvSpPr>
        <p:spPr>
          <a:xfrm>
            <a:off x="5418569" y="1803379"/>
            <a:ext cx="5304004" cy="3932368"/>
          </a:xfrm>
        </p:spPr>
        <p:txBody>
          <a:bodyPr>
            <a:normAutofit/>
          </a:bodyPr>
          <a:lstStyle/>
          <a:p>
            <a:pPr>
              <a:lnSpc>
                <a:spcPts val="2400"/>
              </a:lnSpc>
              <a:spcBef>
                <a:spcPts val="1200"/>
              </a:spcBef>
              <a:buFont typeface="Wingdings" pitchFamily="34"/>
              <a:buChar char="ü"/>
            </a:pPr>
            <a:r>
              <a:rPr lang="en-US" sz="1700" dirty="0">
                <a:latin typeface="Nunito Sans Normal"/>
                <a:cs typeface="Arial"/>
              </a:rPr>
              <a:t>Help ensure students and staff are up to date on MMR vaccination or have evidence of immunity.</a:t>
            </a:r>
            <a:endParaRPr lang="en-US" dirty="0"/>
          </a:p>
          <a:p>
            <a:pPr marL="342900" lvl="0">
              <a:lnSpc>
                <a:spcPts val="2400"/>
              </a:lnSpc>
              <a:spcBef>
                <a:spcPts val="1200"/>
              </a:spcBef>
              <a:buFont typeface="Wingdings" pitchFamily="34"/>
              <a:buChar char="ü"/>
            </a:pPr>
            <a:r>
              <a:rPr lang="en-US" sz="1700" dirty="0"/>
              <a:t>Review school vaccination records and applicable requirements.</a:t>
            </a:r>
          </a:p>
          <a:p>
            <a:pPr marL="342900" lvl="0">
              <a:lnSpc>
                <a:spcPts val="2400"/>
              </a:lnSpc>
              <a:spcBef>
                <a:spcPts val="1200"/>
              </a:spcBef>
              <a:buFont typeface="Wingdings" pitchFamily="34"/>
              <a:buChar char="ü"/>
            </a:pPr>
            <a:r>
              <a:rPr lang="en-US" sz="1700" dirty="0"/>
              <a:t>Consider partnering with:</a:t>
            </a:r>
          </a:p>
          <a:p>
            <a:pPr marL="685800" lvl="1" indent="-228600">
              <a:spcBef>
                <a:spcPts val="500"/>
              </a:spcBef>
              <a:buFont typeface="Courier New" pitchFamily="49"/>
              <a:buChar char="o"/>
            </a:pPr>
            <a:r>
              <a:rPr lang="en-US" sz="1700" dirty="0"/>
              <a:t>Local health departments</a:t>
            </a:r>
          </a:p>
          <a:p>
            <a:pPr marL="685800" lvl="1" indent="-228600">
              <a:spcBef>
                <a:spcPts val="500"/>
              </a:spcBef>
              <a:buFont typeface="Courier New" pitchFamily="49"/>
              <a:buChar char="o"/>
            </a:pPr>
            <a:r>
              <a:rPr lang="en-US" sz="1700" dirty="0"/>
              <a:t>Pediatric practices</a:t>
            </a:r>
          </a:p>
          <a:p>
            <a:pPr marL="685800" lvl="1" indent="-228600">
              <a:spcBef>
                <a:spcPts val="500"/>
              </a:spcBef>
              <a:buFont typeface="Courier New" pitchFamily="49"/>
              <a:buChar char="o"/>
            </a:pPr>
            <a:r>
              <a:rPr lang="en-US" sz="1700" dirty="0"/>
              <a:t>Pharmacies</a:t>
            </a:r>
          </a:p>
          <a:p>
            <a:pPr marL="685800" lvl="1" indent="-228600">
              <a:spcBef>
                <a:spcPts val="500"/>
              </a:spcBef>
              <a:buFont typeface="Courier New" pitchFamily="49"/>
              <a:buChar char="o"/>
            </a:pPr>
            <a:r>
              <a:rPr lang="en-US" sz="1700" dirty="0"/>
              <a:t>Explore school-based vaccination clinics when appropriate</a:t>
            </a:r>
          </a:p>
        </p:txBody>
      </p:sp>
      <p:pic>
        <p:nvPicPr>
          <p:cNvPr id="5" name="Picture 1">
            <a:extLst>
              <a:ext uri="{FF2B5EF4-FFF2-40B4-BE49-F238E27FC236}">
                <a16:creationId xmlns:a16="http://schemas.microsoft.com/office/drawing/2014/main" id="{F276D2BD-727B-1A03-D39C-C0043581D0AC}"/>
              </a:ext>
              <a:ext uri="{C183D7F6-B498-43B3-948B-1728B52AA6E4}">
                <adec:decorative xmlns:adec="http://schemas.microsoft.com/office/drawing/2017/decorative" val="1"/>
              </a:ext>
            </a:extLst>
          </p:cNvPr>
          <p:cNvPicPr>
            <a:picLocks noChangeAspect="1"/>
          </p:cNvPicPr>
          <p:nvPr/>
        </p:nvPicPr>
        <p:blipFill>
          <a:blip r:embed="rId3"/>
          <a:srcRect b="16215"/>
          <a:stretch>
            <a:fillRect/>
          </a:stretch>
        </p:blipFill>
        <p:spPr>
          <a:xfrm>
            <a:off x="1318025" y="1638997"/>
            <a:ext cx="2608033" cy="2857280"/>
          </a:xfrm>
          <a:prstGeom prst="rect">
            <a:avLst/>
          </a:prstGeom>
          <a:noFill/>
          <a:ln cap="flat">
            <a:noFill/>
          </a:ln>
        </p:spPr>
      </p:pic>
      <p:sp>
        <p:nvSpPr>
          <p:cNvPr id="6" name="TextBox 6">
            <a:extLst>
              <a:ext uri="{FF2B5EF4-FFF2-40B4-BE49-F238E27FC236}">
                <a16:creationId xmlns:a16="http://schemas.microsoft.com/office/drawing/2014/main" id="{6CA6E780-7AAE-6DD6-CC26-7D23BF74AE8C}"/>
              </a:ext>
            </a:extLst>
          </p:cNvPr>
          <p:cNvSpPr txBox="1"/>
          <p:nvPr/>
        </p:nvSpPr>
        <p:spPr>
          <a:xfrm>
            <a:off x="1318025" y="4496278"/>
            <a:ext cx="2322896" cy="5232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dirty="0">
                <a:solidFill>
                  <a:srgbClr val="3C97A7"/>
                </a:solidFill>
                <a:uFillTx/>
                <a:latin typeface="Roboto Bold"/>
              </a:rPr>
              <a:t>Vaccination</a:t>
            </a:r>
            <a:endParaRPr lang="en-US" sz="1800" b="1" i="0" u="none" strike="noStrike" kern="1200" cap="none" spc="0" baseline="0" dirty="0">
              <a:solidFill>
                <a:srgbClr val="3C97A7"/>
              </a:solidFill>
              <a:uFillTx/>
              <a:latin typeface="Roboto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8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1EA43-156E-8C7F-DF33-27E6AD548202}"/>
              </a:ext>
            </a:extLst>
          </p:cNvPr>
          <p:cNvSpPr txBox="1">
            <a:spLocks noGrp="1"/>
          </p:cNvSpPr>
          <p:nvPr>
            <p:ph type="title"/>
          </p:nvPr>
        </p:nvSpPr>
        <p:spPr>
          <a:xfrm>
            <a:off x="5418569" y="1165777"/>
            <a:ext cx="5304004" cy="645228"/>
          </a:xfrm>
        </p:spPr>
        <p:txBody>
          <a:bodyPr>
            <a:normAutofit/>
          </a:bodyPr>
          <a:lstStyle/>
          <a:p>
            <a:pPr lvl="0"/>
            <a:r>
              <a:rPr lang="en-US"/>
              <a:t>Train School Health Staff </a:t>
            </a:r>
          </a:p>
        </p:txBody>
      </p:sp>
      <p:sp>
        <p:nvSpPr>
          <p:cNvPr id="3" name="Text Placeholder 3">
            <a:extLst>
              <a:ext uri="{FF2B5EF4-FFF2-40B4-BE49-F238E27FC236}">
                <a16:creationId xmlns:a16="http://schemas.microsoft.com/office/drawing/2014/main" id="{34C5F65A-8E1F-9049-A1B3-98DE7B8E2553}"/>
              </a:ext>
            </a:extLst>
          </p:cNvPr>
          <p:cNvSpPr txBox="1">
            <a:spLocks noGrp="1"/>
          </p:cNvSpPr>
          <p:nvPr>
            <p:ph type="body" idx="4294967295"/>
          </p:nvPr>
        </p:nvSpPr>
        <p:spPr>
          <a:xfrm>
            <a:off x="5418569" y="1990831"/>
            <a:ext cx="5304004" cy="3932368"/>
          </a:xfrm>
        </p:spPr>
        <p:txBody>
          <a:bodyPr>
            <a:normAutofit lnSpcReduction="10000"/>
          </a:bodyPr>
          <a:lstStyle/>
          <a:p>
            <a:pPr marL="342900" lvl="0">
              <a:lnSpc>
                <a:spcPts val="2400"/>
              </a:lnSpc>
              <a:spcBef>
                <a:spcPts val="1200"/>
              </a:spcBef>
            </a:pPr>
            <a:r>
              <a:rPr lang="en-US" sz="1700"/>
              <a:t>Ensure school nurses and healthcare staff can recognize measles symptoms.</a:t>
            </a:r>
          </a:p>
          <a:p>
            <a:pPr marL="342900" lvl="0">
              <a:lnSpc>
                <a:spcPts val="2400"/>
              </a:lnSpc>
              <a:spcBef>
                <a:spcPts val="1200"/>
              </a:spcBef>
            </a:pPr>
            <a:r>
              <a:rPr lang="en-US" sz="1500" b="1"/>
              <a:t>Early symptoms include:</a:t>
            </a:r>
            <a:endParaRPr lang="en-US" sz="1500"/>
          </a:p>
          <a:p>
            <a:pPr marL="685800" lvl="1" indent="-228600">
              <a:spcBef>
                <a:spcPts val="500"/>
              </a:spcBef>
              <a:buFont typeface="Courier New" pitchFamily="49"/>
              <a:buChar char="o"/>
            </a:pPr>
            <a:r>
              <a:rPr lang="en-US" sz="1700"/>
              <a:t>Fever </a:t>
            </a:r>
          </a:p>
          <a:p>
            <a:pPr marL="685800" lvl="1" indent="-228600">
              <a:spcBef>
                <a:spcPts val="500"/>
              </a:spcBef>
              <a:buFont typeface="Courier New" pitchFamily="49"/>
              <a:buChar char="o"/>
            </a:pPr>
            <a:r>
              <a:rPr lang="en-US" sz="1700"/>
              <a:t>Cough</a:t>
            </a:r>
          </a:p>
          <a:p>
            <a:pPr marL="685800" lvl="1" indent="-228600">
              <a:spcBef>
                <a:spcPts val="500"/>
              </a:spcBef>
              <a:buFont typeface="Courier New" pitchFamily="49"/>
              <a:buChar char="o"/>
            </a:pPr>
            <a:r>
              <a:rPr lang="en-US" sz="1700"/>
              <a:t>Runny nose </a:t>
            </a:r>
          </a:p>
          <a:p>
            <a:pPr marL="685800" lvl="1" indent="-228600">
              <a:spcBef>
                <a:spcPts val="500"/>
              </a:spcBef>
              <a:buFont typeface="Courier New" pitchFamily="49"/>
              <a:buChar char="o"/>
            </a:pPr>
            <a:r>
              <a:rPr lang="en-US" sz="1700"/>
              <a:t>Red, watery eyes </a:t>
            </a:r>
          </a:p>
          <a:p>
            <a:pPr marL="685800" lvl="1" indent="-228600">
              <a:spcBef>
                <a:spcPts val="500"/>
              </a:spcBef>
              <a:buFont typeface="Courier New" pitchFamily="49"/>
              <a:buChar char="o"/>
            </a:pPr>
            <a:r>
              <a:rPr lang="en-US" sz="1700"/>
              <a:t>Tiny white spots inside the mouth </a:t>
            </a:r>
          </a:p>
          <a:p>
            <a:pPr marL="57150" lvl="0" indent="0">
              <a:lnSpc>
                <a:spcPts val="2400"/>
              </a:lnSpc>
              <a:spcBef>
                <a:spcPts val="1200"/>
              </a:spcBef>
              <a:buNone/>
            </a:pPr>
            <a:r>
              <a:rPr lang="en-US" sz="1700" b="1">
                <a:latin typeface="Nunito Sans Normal"/>
                <a:cs typeface="Arial"/>
              </a:rPr>
              <a:t>Rash:</a:t>
            </a:r>
          </a:p>
          <a:p>
            <a:pPr marL="685800" lvl="1" indent="-228600">
              <a:spcBef>
                <a:spcPts val="500"/>
              </a:spcBef>
              <a:buFont typeface="Courier New" pitchFamily="49"/>
              <a:buChar char="o"/>
            </a:pPr>
            <a:r>
              <a:rPr lang="en-US" sz="1700"/>
              <a:t>Usually appears 3–5 days after symptoms begin </a:t>
            </a:r>
          </a:p>
          <a:p>
            <a:pPr marL="685800" lvl="1" indent="-228600">
              <a:spcBef>
                <a:spcPts val="500"/>
              </a:spcBef>
              <a:buFont typeface="Courier New" pitchFamily="49"/>
              <a:buChar char="o"/>
            </a:pPr>
            <a:r>
              <a:rPr lang="en-US" sz="1700"/>
              <a:t>Starts on the face and behind the ears before spreading down the body</a:t>
            </a:r>
          </a:p>
          <a:p>
            <a:pPr marL="685800" lvl="1" indent="-228600">
              <a:spcBef>
                <a:spcPts val="500"/>
              </a:spcBef>
              <a:buFont typeface="Courier New" pitchFamily="49"/>
              <a:buChar char="o"/>
            </a:pPr>
            <a:endParaRPr lang="en-US" sz="1500"/>
          </a:p>
          <a:p>
            <a:pPr marL="57150" lvl="0" indent="0">
              <a:lnSpc>
                <a:spcPts val="2400"/>
              </a:lnSpc>
              <a:spcBef>
                <a:spcPts val="1200"/>
              </a:spcBef>
              <a:buNone/>
            </a:pPr>
            <a:endParaRPr lang="en-US" sz="1500"/>
          </a:p>
        </p:txBody>
      </p:sp>
      <p:pic>
        <p:nvPicPr>
          <p:cNvPr id="4" name="Graphic 6">
            <a:extLst>
              <a:ext uri="{FF2B5EF4-FFF2-40B4-BE49-F238E27FC236}">
                <a16:creationId xmlns:a16="http://schemas.microsoft.com/office/drawing/2014/main" id="{433B75AF-0934-450F-F632-EA2655F3408F}"/>
              </a:ext>
              <a:ext uri="{C183D7F6-B498-43B3-948B-1728B52AA6E4}">
                <adec:decorative xmlns:adec="http://schemas.microsoft.com/office/drawing/2017/decorative" val="1"/>
              </a:ext>
            </a:extLst>
          </p:cNvPr>
          <p:cNvPicPr>
            <a:picLocks noChangeAspect="1"/>
          </p:cNvPicPr>
          <p:nvPr/>
        </p:nvPicPr>
        <p:blipFill>
          <a:blip r:embed="rId2"/>
          <a:srcRect l="23974" r="24616" b="1"/>
          <a:stretch>
            <a:fillRect/>
          </a:stretch>
        </p:blipFill>
        <p:spPr>
          <a:xfrm>
            <a:off x="888513" y="1165777"/>
            <a:ext cx="3585371" cy="4637663"/>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85">
    <p:spTree>
      <p:nvGrpSpPr>
        <p:cNvPr id="1" name=""/>
        <p:cNvGrpSpPr/>
        <p:nvPr/>
      </p:nvGrpSpPr>
      <p:grpSpPr>
        <a:xfrm>
          <a:off x="0" y="0"/>
          <a:ext cx="0" cy="0"/>
          <a:chOff x="0" y="0"/>
          <a:chExt cx="0" cy="0"/>
        </a:xfrm>
      </p:grpSpPr>
      <p:sp>
        <p:nvSpPr>
          <p:cNvPr id="2" name="Rectangle: Rounded Corners 14">
            <a:extLst>
              <a:ext uri="{FF2B5EF4-FFF2-40B4-BE49-F238E27FC236}">
                <a16:creationId xmlns:a16="http://schemas.microsoft.com/office/drawing/2014/main" id="{DFE1889C-F1BE-9CA7-1D3C-08B19F598C1A}"/>
              </a:ext>
              <a:ext uri="{C183D7F6-B498-43B3-948B-1728B52AA6E4}">
                <adec:decorative xmlns:adec="http://schemas.microsoft.com/office/drawing/2017/decorative" val="1"/>
              </a:ext>
            </a:extLst>
          </p:cNvPr>
          <p:cNvSpPr/>
          <p:nvPr/>
        </p:nvSpPr>
        <p:spPr>
          <a:xfrm>
            <a:off x="726070" y="695017"/>
            <a:ext cx="4001725" cy="5168755"/>
          </a:xfrm>
          <a:custGeom>
            <a:avLst>
              <a:gd name="f0" fmla="val 222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1">
            <a:extLst>
              <a:ext uri="{FF2B5EF4-FFF2-40B4-BE49-F238E27FC236}">
                <a16:creationId xmlns:a16="http://schemas.microsoft.com/office/drawing/2014/main" id="{95EC75F8-64E1-5574-7ABC-4F97B3D31F59}"/>
              </a:ext>
            </a:extLst>
          </p:cNvPr>
          <p:cNvSpPr txBox="1">
            <a:spLocks noGrp="1"/>
          </p:cNvSpPr>
          <p:nvPr>
            <p:ph type="title"/>
          </p:nvPr>
        </p:nvSpPr>
        <p:spPr>
          <a:xfrm>
            <a:off x="5418569" y="1165768"/>
            <a:ext cx="5304004" cy="645228"/>
          </a:xfrm>
        </p:spPr>
        <p:txBody>
          <a:bodyPr>
            <a:normAutofit/>
          </a:bodyPr>
          <a:lstStyle/>
          <a:p>
            <a:pPr lvl="0"/>
            <a:r>
              <a:rPr lang="en-US"/>
              <a:t>Prepare Your School </a:t>
            </a:r>
          </a:p>
        </p:txBody>
      </p:sp>
      <p:sp>
        <p:nvSpPr>
          <p:cNvPr id="4" name="Rectangle 2">
            <a:extLst>
              <a:ext uri="{FF2B5EF4-FFF2-40B4-BE49-F238E27FC236}">
                <a16:creationId xmlns:a16="http://schemas.microsoft.com/office/drawing/2014/main" id="{FA925D41-63B1-22D7-82E8-03EF8DCE34B1}"/>
              </a:ext>
            </a:extLst>
          </p:cNvPr>
          <p:cNvSpPr txBox="1">
            <a:spLocks noGrp="1"/>
          </p:cNvSpPr>
          <p:nvPr>
            <p:ph type="body" idx="4294967295"/>
          </p:nvPr>
        </p:nvSpPr>
        <p:spPr>
          <a:xfrm>
            <a:off x="5418569" y="2076895"/>
            <a:ext cx="6167417" cy="3932368"/>
          </a:xfrm>
        </p:spPr>
        <p:txBody>
          <a:bodyPr lIns="91440" tIns="45720" rIns="91440" bIns="45720">
            <a:normAutofit/>
          </a:bodyPr>
          <a:lstStyle/>
          <a:p>
            <a:pPr lvl="0">
              <a:lnSpc>
                <a:spcPts val="2400"/>
              </a:lnSpc>
              <a:spcBef>
                <a:spcPts val="0"/>
              </a:spcBef>
              <a:spcAft>
                <a:spcPts val="600"/>
              </a:spcAft>
              <a:buFont typeface="Wingdings" pitchFamily="2"/>
              <a:buChar char="ü"/>
            </a:pPr>
            <a:r>
              <a:rPr lang="en-US" sz="1700"/>
              <a:t>Keep masks available for anyone with suspected measles. </a:t>
            </a:r>
          </a:p>
          <a:p>
            <a:pPr lvl="0">
              <a:lnSpc>
                <a:spcPts val="2400"/>
              </a:lnSpc>
              <a:spcBef>
                <a:spcPts val="0"/>
              </a:spcBef>
              <a:spcAft>
                <a:spcPts val="600"/>
              </a:spcAft>
              <a:buFont typeface="Wingdings" pitchFamily="2"/>
              <a:buChar char="ü"/>
            </a:pPr>
            <a:r>
              <a:rPr lang="en-US" sz="1700"/>
              <a:t>Designate an isolation room (or safe outdoor space if needed) for students with symptoms while waiting to be picked up. </a:t>
            </a:r>
          </a:p>
          <a:p>
            <a:pPr lvl="0">
              <a:lnSpc>
                <a:spcPts val="2400"/>
              </a:lnSpc>
              <a:spcBef>
                <a:spcPts val="0"/>
              </a:spcBef>
              <a:spcAft>
                <a:spcPts val="600"/>
              </a:spcAft>
              <a:buFont typeface="Wingdings" pitchFamily="2"/>
              <a:buChar char="ü"/>
            </a:pPr>
            <a:r>
              <a:rPr lang="en-US" sz="1700"/>
              <a:t>Develop a plan to continue learning for students who must stay home due to isolation or quarantine. </a:t>
            </a:r>
          </a:p>
        </p:txBody>
      </p:sp>
      <p:grpSp>
        <p:nvGrpSpPr>
          <p:cNvPr id="5" name="Picture Placeholder 8">
            <a:extLst>
              <a:ext uri="{FF2B5EF4-FFF2-40B4-BE49-F238E27FC236}">
                <a16:creationId xmlns:a16="http://schemas.microsoft.com/office/drawing/2014/main" id="{CDF36F1D-89D5-6EAE-AE11-699B6A2767A4}"/>
              </a:ext>
              <a:ext uri="{C183D7F6-B498-43B3-948B-1728B52AA6E4}">
                <adec:decorative xmlns:adec="http://schemas.microsoft.com/office/drawing/2017/decorative" val="1"/>
              </a:ext>
            </a:extLst>
          </p:cNvPr>
          <p:cNvGrpSpPr/>
          <p:nvPr/>
        </p:nvGrpSpPr>
        <p:grpSpPr>
          <a:xfrm>
            <a:off x="1137742" y="1316379"/>
            <a:ext cx="2967301" cy="4111023"/>
            <a:chOff x="1137742" y="1316379"/>
            <a:chExt cx="2967301" cy="4111023"/>
          </a:xfrm>
        </p:grpSpPr>
        <p:sp>
          <p:nvSpPr>
            <p:cNvPr id="6" name="Freeform: Shape 3">
              <a:extLst>
                <a:ext uri="{FF2B5EF4-FFF2-40B4-BE49-F238E27FC236}">
                  <a16:creationId xmlns:a16="http://schemas.microsoft.com/office/drawing/2014/main" id="{47FAA499-FD4A-EC87-3BD3-AF557BEAA8D1}"/>
                </a:ext>
              </a:extLst>
            </p:cNvPr>
            <p:cNvSpPr/>
            <p:nvPr/>
          </p:nvSpPr>
          <p:spPr>
            <a:xfrm>
              <a:off x="1137742" y="1316379"/>
              <a:ext cx="2967301" cy="4111023"/>
            </a:xfrm>
            <a:custGeom>
              <a:avLst/>
              <a:gdLst>
                <a:gd name="f0" fmla="val 10800000"/>
                <a:gd name="f1" fmla="val 5400000"/>
                <a:gd name="f2" fmla="val 180"/>
                <a:gd name="f3" fmla="val w"/>
                <a:gd name="f4" fmla="val h"/>
                <a:gd name="f5" fmla="val 0"/>
                <a:gd name="f6" fmla="val 3526637"/>
                <a:gd name="f7" fmla="val 4550500"/>
                <a:gd name="f8" fmla="val 341288"/>
                <a:gd name="f9" fmla="val 3185350"/>
                <a:gd name="f10" fmla="val 4209213"/>
                <a:gd name="f11" fmla="val 3526638"/>
                <a:gd name="f12" fmla="+- 0 0 -90"/>
                <a:gd name="f13" fmla="*/ f3 1 3526637"/>
                <a:gd name="f14" fmla="*/ f4 1 4550500"/>
                <a:gd name="f15" fmla="val f5"/>
                <a:gd name="f16" fmla="val f6"/>
                <a:gd name="f17" fmla="val f7"/>
                <a:gd name="f18" fmla="*/ f12 f0 1"/>
                <a:gd name="f19" fmla="+- f17 0 f15"/>
                <a:gd name="f20" fmla="+- f16 0 f15"/>
                <a:gd name="f21" fmla="*/ f18 1 f2"/>
                <a:gd name="f22" fmla="*/ f20 1 3526637"/>
                <a:gd name="f23" fmla="*/ f19 1 4550500"/>
                <a:gd name="f24" fmla="*/ 341288 f20 1"/>
                <a:gd name="f25" fmla="*/ 341288 f19 1"/>
                <a:gd name="f26" fmla="*/ 3185350 f20 1"/>
                <a:gd name="f27" fmla="*/ 4209213 f19 1"/>
                <a:gd name="f28" fmla="*/ 0 f20 1"/>
                <a:gd name="f29" fmla="*/ 4550500 f19 1"/>
                <a:gd name="f30" fmla="*/ 3526638 f20 1"/>
                <a:gd name="f31" fmla="*/ 0 f19 1"/>
                <a:gd name="f32" fmla="+- f21 0 f1"/>
                <a:gd name="f33" fmla="*/ f24 1 3526637"/>
                <a:gd name="f34" fmla="*/ f25 1 4550500"/>
                <a:gd name="f35" fmla="*/ f26 1 3526637"/>
                <a:gd name="f36" fmla="*/ f27 1 4550500"/>
                <a:gd name="f37" fmla="*/ f28 1 3526637"/>
                <a:gd name="f38" fmla="*/ f29 1 4550500"/>
                <a:gd name="f39" fmla="*/ f30 1 3526637"/>
                <a:gd name="f40" fmla="*/ f31 1 4550500"/>
                <a:gd name="f41" fmla="*/ f15 1 f22"/>
                <a:gd name="f42" fmla="*/ f16 1 f22"/>
                <a:gd name="f43" fmla="*/ f15 1 f23"/>
                <a:gd name="f44" fmla="*/ f17 1 f23"/>
                <a:gd name="f45" fmla="*/ f33 1 f22"/>
                <a:gd name="f46" fmla="*/ f34 1 f23"/>
                <a:gd name="f47" fmla="*/ f35 1 f22"/>
                <a:gd name="f48" fmla="*/ f36 1 f23"/>
                <a:gd name="f49" fmla="*/ f37 1 f22"/>
                <a:gd name="f50" fmla="*/ f38 1 f23"/>
                <a:gd name="f51" fmla="*/ f39 1 f22"/>
                <a:gd name="f52" fmla="*/ f40 1 f23"/>
                <a:gd name="f53" fmla="*/ f41 f13 1"/>
                <a:gd name="f54" fmla="*/ f42 f13 1"/>
                <a:gd name="f55" fmla="*/ f44 f14 1"/>
                <a:gd name="f56" fmla="*/ f43 f14 1"/>
                <a:gd name="f57" fmla="*/ f45 f13 1"/>
                <a:gd name="f58" fmla="*/ f46 f14 1"/>
                <a:gd name="f59" fmla="*/ f47 f13 1"/>
                <a:gd name="f60" fmla="*/ f48 f14 1"/>
                <a:gd name="f61" fmla="*/ f49 f13 1"/>
                <a:gd name="f62" fmla="*/ f50 f14 1"/>
                <a:gd name="f63" fmla="*/ f51 f13 1"/>
                <a:gd name="f64" fmla="*/ f52 f14 1"/>
              </a:gdLst>
              <a:ahLst/>
              <a:cxnLst>
                <a:cxn ang="3cd4">
                  <a:pos x="hc" y="t"/>
                </a:cxn>
                <a:cxn ang="0">
                  <a:pos x="r" y="vc"/>
                </a:cxn>
                <a:cxn ang="cd4">
                  <a:pos x="hc" y="b"/>
                </a:cxn>
                <a:cxn ang="cd2">
                  <a:pos x="l" y="vc"/>
                </a:cxn>
                <a:cxn ang="f32">
                  <a:pos x="f57" y="f58"/>
                </a:cxn>
                <a:cxn ang="f32">
                  <a:pos x="f59" y="f58"/>
                </a:cxn>
                <a:cxn ang="f32">
                  <a:pos x="f59" y="f60"/>
                </a:cxn>
                <a:cxn ang="f32">
                  <a:pos x="f57" y="f60"/>
                </a:cxn>
                <a:cxn ang="f32">
                  <a:pos x="f57" y="f58"/>
                </a:cxn>
                <a:cxn ang="f32">
                  <a:pos x="f61" y="f62"/>
                </a:cxn>
                <a:cxn ang="f32">
                  <a:pos x="f63" y="f62"/>
                </a:cxn>
                <a:cxn ang="f32">
                  <a:pos x="f63" y="f64"/>
                </a:cxn>
                <a:cxn ang="f32">
                  <a:pos x="f61" y="f64"/>
                </a:cxn>
                <a:cxn ang="f32">
                  <a:pos x="f61" y="f62"/>
                </a:cxn>
              </a:cxnLst>
              <a:rect l="f53" t="f56" r="f54" b="f55"/>
              <a:pathLst>
                <a:path w="3526637" h="4550500">
                  <a:moveTo>
                    <a:pt x="f8" y="f8"/>
                  </a:moveTo>
                  <a:lnTo>
                    <a:pt x="f9" y="f8"/>
                  </a:lnTo>
                  <a:lnTo>
                    <a:pt x="f9" y="f10"/>
                  </a:lnTo>
                  <a:lnTo>
                    <a:pt x="f8" y="f10"/>
                  </a:lnTo>
                  <a:lnTo>
                    <a:pt x="f8" y="f8"/>
                  </a:lnTo>
                  <a:close/>
                  <a:moveTo>
                    <a:pt x="f5" y="f7"/>
                  </a:moveTo>
                  <a:lnTo>
                    <a:pt x="f11" y="f7"/>
                  </a:lnTo>
                  <a:lnTo>
                    <a:pt x="f11" y="f5"/>
                  </a:lnTo>
                  <a:lnTo>
                    <a:pt x="f5" y="f5"/>
                  </a:lnTo>
                  <a:lnTo>
                    <a:pt x="f5" y="f7"/>
                  </a:lnTo>
                  <a:close/>
                </a:path>
              </a:pathLst>
            </a:custGeom>
            <a:gradFill>
              <a:gsLst>
                <a:gs pos="0">
                  <a:srgbClr val="3C97A7"/>
                </a:gs>
                <a:gs pos="100000">
                  <a:srgbClr val="49E5FF"/>
                </a:gs>
              </a:gsLst>
              <a:path path="circle">
                <a:fillToRect t="100000" r="100000"/>
              </a:path>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7" name="Rectangle 4">
              <a:extLst>
                <a:ext uri="{FF2B5EF4-FFF2-40B4-BE49-F238E27FC236}">
                  <a16:creationId xmlns:a16="http://schemas.microsoft.com/office/drawing/2014/main" id="{82C5E211-4776-8B93-EFD3-6AA90FB6801D}"/>
                </a:ext>
              </a:extLst>
            </p:cNvPr>
            <p:cNvSpPr/>
            <p:nvPr/>
          </p:nvSpPr>
          <p:spPr>
            <a:xfrm>
              <a:off x="2395700" y="2038042"/>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8" name="Rectangle 5">
              <a:extLst>
                <a:ext uri="{FF2B5EF4-FFF2-40B4-BE49-F238E27FC236}">
                  <a16:creationId xmlns:a16="http://schemas.microsoft.com/office/drawing/2014/main" id="{F5AA7CBA-F583-D4E3-C01A-CBD10D7E326D}"/>
                </a:ext>
              </a:extLst>
            </p:cNvPr>
            <p:cNvSpPr/>
            <p:nvPr/>
          </p:nvSpPr>
          <p:spPr>
            <a:xfrm>
              <a:off x="2395700" y="2575114"/>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9" name="Rectangle 7">
              <a:extLst>
                <a:ext uri="{FF2B5EF4-FFF2-40B4-BE49-F238E27FC236}">
                  <a16:creationId xmlns:a16="http://schemas.microsoft.com/office/drawing/2014/main" id="{CE97B4A2-64DC-5966-CAA5-075CDDC6F651}"/>
                </a:ext>
              </a:extLst>
            </p:cNvPr>
            <p:cNvSpPr/>
            <p:nvPr/>
          </p:nvSpPr>
          <p:spPr>
            <a:xfrm>
              <a:off x="2385861" y="4583311"/>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0" name="Rectangle 9">
              <a:extLst>
                <a:ext uri="{FF2B5EF4-FFF2-40B4-BE49-F238E27FC236}">
                  <a16:creationId xmlns:a16="http://schemas.microsoft.com/office/drawing/2014/main" id="{B47DFED3-6381-EF76-FA1F-1FB37BFDC5BB}"/>
                </a:ext>
              </a:extLst>
            </p:cNvPr>
            <p:cNvSpPr/>
            <p:nvPr/>
          </p:nvSpPr>
          <p:spPr>
            <a:xfrm>
              <a:off x="2366202" y="3554190"/>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1" name="Freeform: Shape 10">
              <a:extLst>
                <a:ext uri="{FF2B5EF4-FFF2-40B4-BE49-F238E27FC236}">
                  <a16:creationId xmlns:a16="http://schemas.microsoft.com/office/drawing/2014/main" id="{CEECE0C5-C3C1-8F0D-F2E7-2CBC54655050}"/>
                </a:ext>
              </a:extLst>
            </p:cNvPr>
            <p:cNvSpPr/>
            <p:nvPr/>
          </p:nvSpPr>
          <p:spPr>
            <a:xfrm>
              <a:off x="1728325" y="1919590"/>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2" name="Freeform: Shape 11">
              <a:extLst>
                <a:ext uri="{FF2B5EF4-FFF2-40B4-BE49-F238E27FC236}">
                  <a16:creationId xmlns:a16="http://schemas.microsoft.com/office/drawing/2014/main" id="{C3A3BD20-BAAA-BF0C-E675-340810DC0924}"/>
                </a:ext>
              </a:extLst>
            </p:cNvPr>
            <p:cNvSpPr/>
            <p:nvPr/>
          </p:nvSpPr>
          <p:spPr>
            <a:xfrm>
              <a:off x="1728325" y="2456663"/>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3" name="Freeform: Shape 12">
              <a:extLst>
                <a:ext uri="{FF2B5EF4-FFF2-40B4-BE49-F238E27FC236}">
                  <a16:creationId xmlns:a16="http://schemas.microsoft.com/office/drawing/2014/main" id="{87550792-A5D8-E737-9548-3E0FBF2F8985}"/>
                </a:ext>
              </a:extLst>
            </p:cNvPr>
            <p:cNvSpPr/>
            <p:nvPr/>
          </p:nvSpPr>
          <p:spPr>
            <a:xfrm>
              <a:off x="1728325" y="3426549"/>
              <a:ext cx="439817" cy="428204"/>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4" name="Freeform: Shape 13">
              <a:extLst>
                <a:ext uri="{FF2B5EF4-FFF2-40B4-BE49-F238E27FC236}">
                  <a16:creationId xmlns:a16="http://schemas.microsoft.com/office/drawing/2014/main" id="{7EE65A9D-0FB1-BD5F-8107-3E8AC90811B1}"/>
                </a:ext>
              </a:extLst>
            </p:cNvPr>
            <p:cNvSpPr/>
            <p:nvPr/>
          </p:nvSpPr>
          <p:spPr>
            <a:xfrm>
              <a:off x="1728325" y="4454581"/>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grpSp>
      <p:sp>
        <p:nvSpPr>
          <p:cNvPr id="15" name="Rectangle 15">
            <a:extLst>
              <a:ext uri="{FF2B5EF4-FFF2-40B4-BE49-F238E27FC236}">
                <a16:creationId xmlns:a16="http://schemas.microsoft.com/office/drawing/2014/main" id="{F7A30FF7-DFB6-F051-3B6F-725484047981}"/>
              </a:ext>
              <a:ext uri="{C183D7F6-B498-43B3-948B-1728B52AA6E4}">
                <adec:decorative xmlns:adec="http://schemas.microsoft.com/office/drawing/2017/decorative" val="1"/>
              </a:ext>
            </a:extLst>
          </p:cNvPr>
          <p:cNvSpPr/>
          <p:nvPr/>
        </p:nvSpPr>
        <p:spPr>
          <a:xfrm>
            <a:off x="2400610" y="4076943"/>
            <a:ext cx="984470" cy="205547"/>
          </a:xfrm>
          <a:prstGeom prst="rect">
            <a:avLst/>
          </a:prstGeom>
          <a:solidFill>
            <a:srgbClr val="03265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6" name="Rectangle 16">
            <a:extLst>
              <a:ext uri="{FF2B5EF4-FFF2-40B4-BE49-F238E27FC236}">
                <a16:creationId xmlns:a16="http://schemas.microsoft.com/office/drawing/2014/main" id="{348E8327-06C8-6F10-BA3C-6AB40E0B5949}"/>
              </a:ext>
              <a:ext uri="{C183D7F6-B498-43B3-948B-1728B52AA6E4}">
                <adec:decorative xmlns:adec="http://schemas.microsoft.com/office/drawing/2017/decorative" val="1"/>
              </a:ext>
            </a:extLst>
          </p:cNvPr>
          <p:cNvSpPr/>
          <p:nvPr/>
        </p:nvSpPr>
        <p:spPr>
          <a:xfrm>
            <a:off x="2380951" y="3087599"/>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7" name="Freeform: Shape 17">
            <a:extLst>
              <a:ext uri="{FF2B5EF4-FFF2-40B4-BE49-F238E27FC236}">
                <a16:creationId xmlns:a16="http://schemas.microsoft.com/office/drawing/2014/main" id="{73FE8533-2ED5-1C0E-4FE2-7E2D0C6A7D19}"/>
              </a:ext>
              <a:ext uri="{C183D7F6-B498-43B3-948B-1728B52AA6E4}">
                <adec:decorative xmlns:adec="http://schemas.microsoft.com/office/drawing/2017/decorative" val="1"/>
              </a:ext>
            </a:extLst>
          </p:cNvPr>
          <p:cNvSpPr/>
          <p:nvPr/>
        </p:nvSpPr>
        <p:spPr>
          <a:xfrm>
            <a:off x="1733245" y="2969148"/>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8" name="Freeform: Shape 18">
            <a:extLst>
              <a:ext uri="{FF2B5EF4-FFF2-40B4-BE49-F238E27FC236}">
                <a16:creationId xmlns:a16="http://schemas.microsoft.com/office/drawing/2014/main" id="{8AD829CC-1C29-6F61-977E-41593E8CBFD3}"/>
              </a:ext>
              <a:ext uri="{C183D7F6-B498-43B3-948B-1728B52AA6E4}">
                <adec:decorative xmlns:adec="http://schemas.microsoft.com/office/drawing/2017/decorative" val="1"/>
              </a:ext>
            </a:extLst>
          </p:cNvPr>
          <p:cNvSpPr/>
          <p:nvPr/>
        </p:nvSpPr>
        <p:spPr>
          <a:xfrm>
            <a:off x="1733245" y="3948223"/>
            <a:ext cx="439817" cy="389278"/>
          </a:xfrm>
          <a:custGeom>
            <a:avLst/>
            <a:gdLst>
              <a:gd name="f0" fmla="val 10800000"/>
              <a:gd name="f1" fmla="val 5400000"/>
              <a:gd name="f2" fmla="val 180"/>
              <a:gd name="f3" fmla="val w"/>
              <a:gd name="f4" fmla="val h"/>
              <a:gd name="f5" fmla="val 0"/>
              <a:gd name="f6" fmla="val 841842"/>
              <a:gd name="f7" fmla="val 693951"/>
              <a:gd name="f8" fmla="val 841843"/>
              <a:gd name="f9" fmla="val 159267"/>
              <a:gd name="f10" fmla="val 682575"/>
              <a:gd name="f11" fmla="val 307159"/>
              <a:gd name="f12" fmla="val 375416"/>
              <a:gd name="f13" fmla="val 227525"/>
              <a:gd name="f14" fmla="val 386792"/>
              <a:gd name="f15" fmla="+- 0 0 -90"/>
              <a:gd name="f16" fmla="*/ f3 1 841842"/>
              <a:gd name="f17" fmla="*/ f4 1 693951"/>
              <a:gd name="f18" fmla="val f5"/>
              <a:gd name="f19" fmla="val f6"/>
              <a:gd name="f20" fmla="val f7"/>
              <a:gd name="f21" fmla="*/ f15 f0 1"/>
              <a:gd name="f22" fmla="+- f20 0 f18"/>
              <a:gd name="f23" fmla="+- f19 0 f18"/>
              <a:gd name="f24" fmla="*/ f21 1 f2"/>
              <a:gd name="f25" fmla="*/ f23 1 841842"/>
              <a:gd name="f26" fmla="*/ f22 1 693951"/>
              <a:gd name="f27" fmla="*/ 841843 f23 1"/>
              <a:gd name="f28" fmla="*/ 159267 f22 1"/>
              <a:gd name="f29" fmla="*/ 682575 f23 1"/>
              <a:gd name="f30" fmla="*/ 0 f22 1"/>
              <a:gd name="f31" fmla="*/ 307159 f23 1"/>
              <a:gd name="f32" fmla="*/ 375416 f22 1"/>
              <a:gd name="f33" fmla="*/ 159267 f23 1"/>
              <a:gd name="f34" fmla="*/ 227525 f22 1"/>
              <a:gd name="f35" fmla="*/ 0 f23 1"/>
              <a:gd name="f36" fmla="*/ 386792 f22 1"/>
              <a:gd name="f37" fmla="*/ 693951 f22 1"/>
              <a:gd name="f38" fmla="+- f24 0 f1"/>
              <a:gd name="f39" fmla="*/ f27 1 841842"/>
              <a:gd name="f40" fmla="*/ f28 1 693951"/>
              <a:gd name="f41" fmla="*/ f29 1 841842"/>
              <a:gd name="f42" fmla="*/ f30 1 693951"/>
              <a:gd name="f43" fmla="*/ f31 1 841842"/>
              <a:gd name="f44" fmla="*/ f32 1 693951"/>
              <a:gd name="f45" fmla="*/ f33 1 841842"/>
              <a:gd name="f46" fmla="*/ f34 1 693951"/>
              <a:gd name="f47" fmla="*/ f35 1 841842"/>
              <a:gd name="f48" fmla="*/ f36 1 693951"/>
              <a:gd name="f49" fmla="*/ f37 1 693951"/>
              <a:gd name="f50" fmla="*/ f18 1 f25"/>
              <a:gd name="f51" fmla="*/ f19 1 f25"/>
              <a:gd name="f52" fmla="*/ f18 1 f26"/>
              <a:gd name="f53" fmla="*/ f20 1 f26"/>
              <a:gd name="f54" fmla="*/ f39 1 f25"/>
              <a:gd name="f55" fmla="*/ f40 1 f26"/>
              <a:gd name="f56" fmla="*/ f41 1 f25"/>
              <a:gd name="f57" fmla="*/ f42 1 f26"/>
              <a:gd name="f58" fmla="*/ f43 1 f25"/>
              <a:gd name="f59" fmla="*/ f44 1 f26"/>
              <a:gd name="f60" fmla="*/ f45 1 f25"/>
              <a:gd name="f61" fmla="*/ f46 1 f26"/>
              <a:gd name="f62" fmla="*/ f47 1 f25"/>
              <a:gd name="f63" fmla="*/ f48 1 f26"/>
              <a:gd name="f64" fmla="*/ f49 1 f26"/>
              <a:gd name="f65" fmla="*/ f50 f16 1"/>
              <a:gd name="f66" fmla="*/ f51 f16 1"/>
              <a:gd name="f67" fmla="*/ f53 f17 1"/>
              <a:gd name="f68" fmla="*/ f52 f17 1"/>
              <a:gd name="f69" fmla="*/ f54 f16 1"/>
              <a:gd name="f70" fmla="*/ f55 f17 1"/>
              <a:gd name="f71" fmla="*/ f56 f16 1"/>
              <a:gd name="f72" fmla="*/ f57 f17 1"/>
              <a:gd name="f73" fmla="*/ f58 f16 1"/>
              <a:gd name="f74" fmla="*/ f59 f17 1"/>
              <a:gd name="f75" fmla="*/ f60 f16 1"/>
              <a:gd name="f76" fmla="*/ f61 f17 1"/>
              <a:gd name="f77" fmla="*/ f62 f16 1"/>
              <a:gd name="f78" fmla="*/ f63 f17 1"/>
              <a:gd name="f79" fmla="*/ f64 f17 1"/>
            </a:gdLst>
            <a:ahLst/>
            <a:cxnLst>
              <a:cxn ang="3cd4">
                <a:pos x="hc" y="t"/>
              </a:cxn>
              <a:cxn ang="0">
                <a:pos x="r" y="vc"/>
              </a:cxn>
              <a:cxn ang="cd4">
                <a:pos x="hc" y="b"/>
              </a:cxn>
              <a:cxn ang="cd2">
                <a:pos x="l" y="vc"/>
              </a:cxn>
              <a:cxn ang="f38">
                <a:pos x="f69" y="f70"/>
              </a:cxn>
              <a:cxn ang="f38">
                <a:pos x="f71" y="f72"/>
              </a:cxn>
              <a:cxn ang="f38">
                <a:pos x="f73" y="f74"/>
              </a:cxn>
              <a:cxn ang="f38">
                <a:pos x="f75" y="f76"/>
              </a:cxn>
              <a:cxn ang="f38">
                <a:pos x="f77" y="f78"/>
              </a:cxn>
              <a:cxn ang="f38">
                <a:pos x="f73" y="f79"/>
              </a:cxn>
            </a:cxnLst>
            <a:rect l="f65" t="f68" r="f66" b="f67"/>
            <a:pathLst>
              <a:path w="841842" h="693951">
                <a:moveTo>
                  <a:pt x="f8" y="f9"/>
                </a:moveTo>
                <a:lnTo>
                  <a:pt x="f10" y="f5"/>
                </a:lnTo>
                <a:lnTo>
                  <a:pt x="f11" y="f12"/>
                </a:lnTo>
                <a:lnTo>
                  <a:pt x="f9" y="f13"/>
                </a:lnTo>
                <a:lnTo>
                  <a:pt x="f5" y="f14"/>
                </a:lnTo>
                <a:lnTo>
                  <a:pt x="f11" y="f7"/>
                </a:lnTo>
                <a:close/>
              </a:path>
            </a:pathLst>
          </a:custGeom>
          <a:solidFill>
            <a:srgbClr val="92D05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19" name="Rectangle 19">
            <a:extLst>
              <a:ext uri="{FF2B5EF4-FFF2-40B4-BE49-F238E27FC236}">
                <a16:creationId xmlns:a16="http://schemas.microsoft.com/office/drawing/2014/main" id="{6EF4BFD6-1AAD-5695-4554-22773A161E51}"/>
              </a:ext>
              <a:ext uri="{C183D7F6-B498-43B3-948B-1728B52AA6E4}">
                <adec:decorative xmlns:adec="http://schemas.microsoft.com/office/drawing/2017/decorative" val="1"/>
              </a:ext>
            </a:extLst>
          </p:cNvPr>
          <p:cNvSpPr/>
          <p:nvPr/>
        </p:nvSpPr>
        <p:spPr>
          <a:xfrm>
            <a:off x="2390781" y="3241877"/>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
        <p:nvSpPr>
          <p:cNvPr id="20" name="Rectangle 20">
            <a:extLst>
              <a:ext uri="{FF2B5EF4-FFF2-40B4-BE49-F238E27FC236}">
                <a16:creationId xmlns:a16="http://schemas.microsoft.com/office/drawing/2014/main" id="{8030A7FA-82B5-DD3B-548C-A677402F0CAC}"/>
              </a:ext>
              <a:ext uri="{C183D7F6-B498-43B3-948B-1728B52AA6E4}">
                <adec:decorative xmlns:adec="http://schemas.microsoft.com/office/drawing/2017/decorative" val="1"/>
              </a:ext>
            </a:extLst>
          </p:cNvPr>
          <p:cNvSpPr/>
          <p:nvPr/>
        </p:nvSpPr>
        <p:spPr>
          <a:xfrm>
            <a:off x="2368036" y="3708961"/>
            <a:ext cx="984470" cy="86392"/>
          </a:xfrm>
          <a:prstGeom prst="rect">
            <a:avLst/>
          </a:prstGeom>
          <a:solidFill>
            <a:srgbClr val="FF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85EEFF"/>
              </a:solidFill>
              <a:uFillTx/>
              <a:latin typeface="Nuni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8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46696-6260-3F62-B4DB-2DF9DAD7F1A0}"/>
              </a:ext>
            </a:extLst>
          </p:cNvPr>
          <p:cNvSpPr txBox="1">
            <a:spLocks noGrp="1"/>
          </p:cNvSpPr>
          <p:nvPr>
            <p:ph type="title"/>
          </p:nvPr>
        </p:nvSpPr>
        <p:spPr>
          <a:xfrm>
            <a:off x="5418569" y="1176531"/>
            <a:ext cx="5304004" cy="645228"/>
          </a:xfrm>
        </p:spPr>
        <p:txBody>
          <a:bodyPr>
            <a:normAutofit/>
          </a:bodyPr>
          <a:lstStyle/>
          <a:p>
            <a:pPr lvl="0"/>
            <a:r>
              <a:rPr lang="en-US"/>
              <a:t>Maintain Immunization Records </a:t>
            </a:r>
          </a:p>
        </p:txBody>
      </p:sp>
      <p:sp>
        <p:nvSpPr>
          <p:cNvPr id="3" name="Text Placeholder 3">
            <a:extLst>
              <a:ext uri="{FF2B5EF4-FFF2-40B4-BE49-F238E27FC236}">
                <a16:creationId xmlns:a16="http://schemas.microsoft.com/office/drawing/2014/main" id="{16FBD6B8-EA43-7422-F51B-86CCF5E62EC6}"/>
              </a:ext>
            </a:extLst>
          </p:cNvPr>
          <p:cNvSpPr txBox="1">
            <a:spLocks noGrp="1"/>
          </p:cNvSpPr>
          <p:nvPr>
            <p:ph type="body" idx="4294967295"/>
          </p:nvPr>
        </p:nvSpPr>
        <p:spPr>
          <a:xfrm>
            <a:off x="5418569" y="1947800"/>
            <a:ext cx="5887721" cy="3932368"/>
          </a:xfrm>
        </p:spPr>
        <p:txBody>
          <a:bodyPr>
            <a:normAutofit/>
          </a:bodyPr>
          <a:lstStyle/>
          <a:p>
            <a:pPr marL="342900" lvl="0">
              <a:lnSpc>
                <a:spcPts val="2400"/>
              </a:lnSpc>
              <a:spcBef>
                <a:spcPts val="1200"/>
              </a:spcBef>
              <a:buFont typeface="Wingdings" pitchFamily="2"/>
              <a:buChar char="ü"/>
            </a:pPr>
            <a:r>
              <a:rPr lang="en-US" sz="1700" dirty="0"/>
              <a:t>Keep accurate records of measles immunity and vaccine exemptions for all students and staff.</a:t>
            </a:r>
          </a:p>
          <a:p>
            <a:pPr marL="342900" lvl="0">
              <a:lnSpc>
                <a:spcPts val="2400"/>
              </a:lnSpc>
              <a:spcBef>
                <a:spcPts val="1200"/>
              </a:spcBef>
              <a:buFont typeface="Wingdings" pitchFamily="2"/>
              <a:buChar char="ü"/>
            </a:pPr>
            <a:r>
              <a:rPr lang="en-US" sz="1700" dirty="0"/>
              <a:t>Ensure records are current and comply with privacy laws.</a:t>
            </a:r>
          </a:p>
          <a:p>
            <a:pPr marL="342900" lvl="0">
              <a:lnSpc>
                <a:spcPts val="2400"/>
              </a:lnSpc>
              <a:spcBef>
                <a:spcPts val="1200"/>
              </a:spcBef>
              <a:buFont typeface="Wingdings" pitchFamily="2"/>
              <a:buChar char="ü"/>
            </a:pPr>
            <a:r>
              <a:rPr lang="en-US" sz="1700" dirty="0"/>
              <a:t>Immunization records help health departments quickly identify people who may need vaccination or other preventive treatment after exposure.</a:t>
            </a:r>
          </a:p>
        </p:txBody>
      </p:sp>
      <p:sp>
        <p:nvSpPr>
          <p:cNvPr id="4" name="Freeform: Shape 4">
            <a:extLst>
              <a:ext uri="{FF2B5EF4-FFF2-40B4-BE49-F238E27FC236}">
                <a16:creationId xmlns:a16="http://schemas.microsoft.com/office/drawing/2014/main" id="{F1C085E1-0AA6-5DBA-0783-5E48151102C3}"/>
              </a:ext>
              <a:ext uri="{C183D7F6-B498-43B3-948B-1728B52AA6E4}">
                <adec:decorative xmlns:adec="http://schemas.microsoft.com/office/drawing/2017/decorative" val="1"/>
              </a:ext>
            </a:extLst>
          </p:cNvPr>
          <p:cNvSpPr/>
          <p:nvPr/>
        </p:nvSpPr>
        <p:spPr>
          <a:xfrm>
            <a:off x="1063300" y="1568653"/>
            <a:ext cx="3381871" cy="2605363"/>
          </a:xfrm>
          <a:custGeom>
            <a:avLst/>
            <a:gdLst>
              <a:gd name="f0" fmla="val 10800000"/>
              <a:gd name="f1" fmla="val 5400000"/>
              <a:gd name="f2" fmla="val 180"/>
              <a:gd name="f3" fmla="val w"/>
              <a:gd name="f4" fmla="val h"/>
              <a:gd name="f5" fmla="val 0"/>
              <a:gd name="f6" fmla="val 3381875"/>
              <a:gd name="f7" fmla="val 2605366"/>
              <a:gd name="f8" fmla="val 960440"/>
              <a:gd name="f9" fmla="val 844238"/>
              <a:gd name="f10" fmla="val 580026"/>
              <a:gd name="f11" fmla="val 473192"/>
              <a:gd name="f12" fmla="val 3295291"/>
              <a:gd name="f13" fmla="val 386589"/>
              <a:gd name="f14" fmla="val 3188479"/>
              <a:gd name="f15" fmla="val 1739258"/>
              <a:gd name="f16" fmla="val 1207817"/>
              <a:gd name="f17" fmla="val 33851"/>
              <a:gd name="f18" fmla="val 1176037"/>
              <a:gd name="f19" fmla="val 13273"/>
              <a:gd name="f20" fmla="val 1139332"/>
              <a:gd name="f21" fmla="val 1582"/>
              <a:gd name="f22" fmla="val 1101506"/>
              <a:gd name="f23" fmla="val 193396"/>
              <a:gd name="f24" fmla="val 86585"/>
              <a:gd name="f25" fmla="val 86603"/>
              <a:gd name="f26" fmla="val 193437"/>
              <a:gd name="f27" fmla="val 2605367"/>
              <a:gd name="f28" fmla="val 1934"/>
              <a:gd name="f29" fmla="val 641848"/>
              <a:gd name="f30" fmla="val 1050419"/>
              <a:gd name="f31" fmla="val 699020"/>
              <a:gd name="f32" fmla="val 925658"/>
              <a:gd name="f33" fmla="val 823231"/>
              <a:gd name="f34" fmla="val 845274"/>
              <a:gd name="f35" fmla="+- 0 0 -90"/>
              <a:gd name="f36" fmla="*/ f3 1 3381875"/>
              <a:gd name="f37" fmla="*/ f4 1 2605366"/>
              <a:gd name="f38" fmla="val f5"/>
              <a:gd name="f39" fmla="val f6"/>
              <a:gd name="f40" fmla="val f7"/>
              <a:gd name="f41" fmla="*/ f35 f0 1"/>
              <a:gd name="f42" fmla="+- f40 0 f38"/>
              <a:gd name="f43" fmla="+- f39 0 f38"/>
              <a:gd name="f44" fmla="*/ f41 1 f2"/>
              <a:gd name="f45" fmla="*/ f43 1 3381875"/>
              <a:gd name="f46" fmla="*/ f42 1 2605366"/>
              <a:gd name="f47" fmla="*/ 960440 f43 1"/>
              <a:gd name="f48" fmla="*/ 844238 f42 1"/>
              <a:gd name="f49" fmla="*/ 3381875 f43 1"/>
              <a:gd name="f50" fmla="*/ 580026 f42 1"/>
              <a:gd name="f51" fmla="*/ 3188479 f43 1"/>
              <a:gd name="f52" fmla="*/ 386589 f42 1"/>
              <a:gd name="f53" fmla="*/ 1739258 f43 1"/>
              <a:gd name="f54" fmla="*/ 1207817 f43 1"/>
              <a:gd name="f55" fmla="*/ 33851 f42 1"/>
              <a:gd name="f56" fmla="*/ 1101506 f43 1"/>
              <a:gd name="f57" fmla="*/ 0 f42 1"/>
              <a:gd name="f58" fmla="*/ 193396 f43 1"/>
              <a:gd name="f59" fmla="*/ 0 f43 1"/>
              <a:gd name="f60" fmla="*/ 193437 f42 1"/>
              <a:gd name="f61" fmla="*/ 2605367 f42 1"/>
              <a:gd name="f62" fmla="*/ 1934 f43 1"/>
              <a:gd name="f63" fmla="*/ 641848 f43 1"/>
              <a:gd name="f64" fmla="*/ 1050419 f42 1"/>
              <a:gd name="f65" fmla="+- f44 0 f1"/>
              <a:gd name="f66" fmla="*/ f47 1 3381875"/>
              <a:gd name="f67" fmla="*/ f48 1 2605366"/>
              <a:gd name="f68" fmla="*/ f49 1 3381875"/>
              <a:gd name="f69" fmla="*/ f50 1 2605366"/>
              <a:gd name="f70" fmla="*/ f51 1 3381875"/>
              <a:gd name="f71" fmla="*/ f52 1 2605366"/>
              <a:gd name="f72" fmla="*/ f53 1 3381875"/>
              <a:gd name="f73" fmla="*/ f54 1 3381875"/>
              <a:gd name="f74" fmla="*/ f55 1 2605366"/>
              <a:gd name="f75" fmla="*/ f56 1 3381875"/>
              <a:gd name="f76" fmla="*/ f57 1 2605366"/>
              <a:gd name="f77" fmla="*/ f58 1 3381875"/>
              <a:gd name="f78" fmla="*/ f59 1 3381875"/>
              <a:gd name="f79" fmla="*/ f60 1 2605366"/>
              <a:gd name="f80" fmla="*/ f61 1 2605366"/>
              <a:gd name="f81" fmla="*/ f62 1 3381875"/>
              <a:gd name="f82" fmla="*/ f63 1 3381875"/>
              <a:gd name="f83" fmla="*/ f64 1 2605366"/>
              <a:gd name="f84" fmla="*/ f38 1 f45"/>
              <a:gd name="f85" fmla="*/ f39 1 f45"/>
              <a:gd name="f86" fmla="*/ f38 1 f46"/>
              <a:gd name="f87" fmla="*/ f40 1 f46"/>
              <a:gd name="f88" fmla="*/ f66 1 f45"/>
              <a:gd name="f89" fmla="*/ f67 1 f46"/>
              <a:gd name="f90" fmla="*/ f68 1 f45"/>
              <a:gd name="f91" fmla="*/ f69 1 f46"/>
              <a:gd name="f92" fmla="*/ f70 1 f45"/>
              <a:gd name="f93" fmla="*/ f71 1 f46"/>
              <a:gd name="f94" fmla="*/ f72 1 f45"/>
              <a:gd name="f95" fmla="*/ f73 1 f45"/>
              <a:gd name="f96" fmla="*/ f74 1 f46"/>
              <a:gd name="f97" fmla="*/ f75 1 f45"/>
              <a:gd name="f98" fmla="*/ f76 1 f46"/>
              <a:gd name="f99" fmla="*/ f77 1 f45"/>
              <a:gd name="f100" fmla="*/ f78 1 f45"/>
              <a:gd name="f101" fmla="*/ f79 1 f46"/>
              <a:gd name="f102" fmla="*/ f80 1 f46"/>
              <a:gd name="f103" fmla="*/ f81 1 f45"/>
              <a:gd name="f104" fmla="*/ f82 1 f45"/>
              <a:gd name="f105" fmla="*/ f83 1 f46"/>
              <a:gd name="f106" fmla="*/ f84 f36 1"/>
              <a:gd name="f107" fmla="*/ f85 f36 1"/>
              <a:gd name="f108" fmla="*/ f87 f37 1"/>
              <a:gd name="f109" fmla="*/ f86 f37 1"/>
              <a:gd name="f110" fmla="*/ f88 f36 1"/>
              <a:gd name="f111" fmla="*/ f89 f37 1"/>
              <a:gd name="f112" fmla="*/ f90 f36 1"/>
              <a:gd name="f113" fmla="*/ f91 f37 1"/>
              <a:gd name="f114" fmla="*/ f92 f36 1"/>
              <a:gd name="f115" fmla="*/ f93 f37 1"/>
              <a:gd name="f116" fmla="*/ f94 f36 1"/>
              <a:gd name="f117" fmla="*/ f95 f36 1"/>
              <a:gd name="f118" fmla="*/ f96 f37 1"/>
              <a:gd name="f119" fmla="*/ f97 f36 1"/>
              <a:gd name="f120" fmla="*/ f98 f37 1"/>
              <a:gd name="f121" fmla="*/ f99 f36 1"/>
              <a:gd name="f122" fmla="*/ f100 f36 1"/>
              <a:gd name="f123" fmla="*/ f101 f37 1"/>
              <a:gd name="f124" fmla="*/ f102 f37 1"/>
              <a:gd name="f125" fmla="*/ f103 f36 1"/>
              <a:gd name="f126" fmla="*/ f104 f36 1"/>
              <a:gd name="f127" fmla="*/ f105 f37 1"/>
            </a:gdLst>
            <a:ahLst/>
            <a:cxnLst>
              <a:cxn ang="3cd4">
                <a:pos x="hc" y="t"/>
              </a:cxn>
              <a:cxn ang="0">
                <a:pos x="r" y="vc"/>
              </a:cxn>
              <a:cxn ang="cd4">
                <a:pos x="hc" y="b"/>
              </a:cxn>
              <a:cxn ang="cd2">
                <a:pos x="l" y="vc"/>
              </a:cxn>
              <a:cxn ang="f65">
                <a:pos x="f110" y="f111"/>
              </a:cxn>
              <a:cxn ang="f65">
                <a:pos x="f112" y="f111"/>
              </a:cxn>
              <a:cxn ang="f65">
                <a:pos x="f112" y="f113"/>
              </a:cxn>
              <a:cxn ang="f65">
                <a:pos x="f114" y="f115"/>
              </a:cxn>
              <a:cxn ang="f65">
                <a:pos x="f116" y="f115"/>
              </a:cxn>
              <a:cxn ang="f65">
                <a:pos x="f117" y="f118"/>
              </a:cxn>
              <a:cxn ang="f65">
                <a:pos x="f119" y="f120"/>
              </a:cxn>
              <a:cxn ang="f65">
                <a:pos x="f121" y="f120"/>
              </a:cxn>
              <a:cxn ang="f65">
                <a:pos x="f122" y="f123"/>
              </a:cxn>
              <a:cxn ang="f65">
                <a:pos x="f122" y="f124"/>
              </a:cxn>
              <a:cxn ang="f65">
                <a:pos x="f125" y="f124"/>
              </a:cxn>
              <a:cxn ang="f65">
                <a:pos x="f126" y="f127"/>
              </a:cxn>
              <a:cxn ang="f65">
                <a:pos x="f110" y="f111"/>
              </a:cxn>
            </a:cxnLst>
            <a:rect l="f106" t="f109" r="f107" b="f108"/>
            <a:pathLst>
              <a:path w="3381875" h="2605366">
                <a:moveTo>
                  <a:pt x="f8" y="f9"/>
                </a:moveTo>
                <a:lnTo>
                  <a:pt x="f6" y="f9"/>
                </a:lnTo>
                <a:lnTo>
                  <a:pt x="f6" y="f10"/>
                </a:lnTo>
                <a:cubicBezTo>
                  <a:pt x="f6" y="f11"/>
                  <a:pt x="f12" y="f13"/>
                  <a:pt x="f14" y="f13"/>
                </a:cubicBezTo>
                <a:lnTo>
                  <a:pt x="f15" y="f13"/>
                </a:lnTo>
                <a:lnTo>
                  <a:pt x="f16" y="f17"/>
                </a:lnTo>
                <a:cubicBezTo>
                  <a:pt x="f18" y="f19"/>
                  <a:pt x="f20" y="f21"/>
                  <a:pt x="f22" y="f5"/>
                </a:cubicBezTo>
                <a:lnTo>
                  <a:pt x="f23" y="f5"/>
                </a:lnTo>
                <a:cubicBezTo>
                  <a:pt x="f24" y="f5"/>
                  <a:pt x="f5" y="f25"/>
                  <a:pt x="f5" y="f26"/>
                </a:cubicBezTo>
                <a:lnTo>
                  <a:pt x="f5" y="f27"/>
                </a:lnTo>
                <a:lnTo>
                  <a:pt x="f28" y="f27"/>
                </a:lnTo>
                <a:lnTo>
                  <a:pt x="f29" y="f30"/>
                </a:lnTo>
                <a:cubicBezTo>
                  <a:pt x="f31" y="f32"/>
                  <a:pt x="f33" y="f34"/>
                  <a:pt x="f8" y="f9"/>
                </a:cubicBezTo>
                <a:close/>
              </a:path>
            </a:pathLst>
          </a:custGeom>
          <a:solidFill>
            <a:srgbClr val="FFD1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5" name="Freeform: Shape 5">
            <a:extLst>
              <a:ext uri="{FF2B5EF4-FFF2-40B4-BE49-F238E27FC236}">
                <a16:creationId xmlns:a16="http://schemas.microsoft.com/office/drawing/2014/main" id="{383D475B-42CA-9209-5B85-5F2AB4A29FDD}"/>
              </a:ext>
              <a:ext uri="{C183D7F6-B498-43B3-948B-1728B52AA6E4}">
                <adec:decorative xmlns:adec="http://schemas.microsoft.com/office/drawing/2017/decorative" val="1"/>
              </a:ext>
            </a:extLst>
          </p:cNvPr>
          <p:cNvSpPr/>
          <p:nvPr/>
        </p:nvSpPr>
        <p:spPr>
          <a:xfrm>
            <a:off x="1208233" y="2583170"/>
            <a:ext cx="3623456" cy="1691658"/>
          </a:xfrm>
          <a:custGeom>
            <a:avLst/>
            <a:gdLst>
              <a:gd name="f0" fmla="val 10800000"/>
              <a:gd name="f1" fmla="val 5400000"/>
              <a:gd name="f2" fmla="val 180"/>
              <a:gd name="f3" fmla="val w"/>
              <a:gd name="f4" fmla="val h"/>
              <a:gd name="f5" fmla="val 0"/>
              <a:gd name="f6" fmla="val 3623457"/>
              <a:gd name="f7" fmla="val 1691662"/>
              <a:gd name="f8" fmla="val 2241747"/>
              <a:gd name="f9" fmla="val 861533"/>
              <a:gd name="f10" fmla="val 2550283"/>
              <a:gd name="f11" fmla="val 553087"/>
              <a:gd name="f12" fmla="val 3027169"/>
              <a:gd name="f13" fmla="val 489628"/>
              <a:gd name="f14" fmla="val 3405595"/>
              <a:gd name="f15" fmla="val 706670"/>
              <a:gd name="f16" fmla="val 3604110"/>
              <a:gd name="f17" fmla="val 279971"/>
              <a:gd name="f18" fmla="val 3617090"/>
              <a:gd name="f19" fmla="val 252987"/>
              <a:gd name="f20" fmla="val 3623712"/>
              <a:gd name="f21" fmla="val 223380"/>
              <a:gd name="f22" fmla="val 3623450"/>
              <a:gd name="f23" fmla="val 193437"/>
              <a:gd name="f24" fmla="val 3624008"/>
              <a:gd name="f25" fmla="val 94096"/>
              <a:gd name="f26" fmla="val 3549237"/>
              <a:gd name="f27" fmla="val 10485"/>
              <a:gd name="f28" fmla="val 3450474"/>
              <a:gd name="f29" fmla="val 816360"/>
              <a:gd name="f30" fmla="val 745605"/>
              <a:gd name="f31" fmla="val 478"/>
              <a:gd name="f32" fmla="val 681540"/>
              <a:gd name="f33" fmla="val 41925"/>
              <a:gd name="f34" fmla="val 652087"/>
              <a:gd name="f35" fmla="val 106276"/>
              <a:gd name="f36" fmla="val 1970480"/>
              <a:gd name="f37" fmla="val 1923667"/>
              <a:gd name="f38" fmla="val 1387540"/>
              <a:gd name="f39" fmla="val 2024392"/>
              <a:gd name="f40" fmla="val 1079292"/>
              <a:gd name="f41" fmla="+- 0 0 -90"/>
              <a:gd name="f42" fmla="*/ f3 1 3623457"/>
              <a:gd name="f43" fmla="*/ f4 1 1691662"/>
              <a:gd name="f44" fmla="val f5"/>
              <a:gd name="f45" fmla="val f6"/>
              <a:gd name="f46" fmla="val f7"/>
              <a:gd name="f47" fmla="*/ f41 f0 1"/>
              <a:gd name="f48" fmla="+- f46 0 f44"/>
              <a:gd name="f49" fmla="+- f45 0 f44"/>
              <a:gd name="f50" fmla="*/ f47 1 f2"/>
              <a:gd name="f51" fmla="*/ f49 1 3623457"/>
              <a:gd name="f52" fmla="*/ f48 1 1691662"/>
              <a:gd name="f53" fmla="*/ 2241747 f49 1"/>
              <a:gd name="f54" fmla="*/ 861533 f48 1"/>
              <a:gd name="f55" fmla="*/ 3405595 f49 1"/>
              <a:gd name="f56" fmla="*/ 706670 f48 1"/>
              <a:gd name="f57" fmla="*/ 3604110 f49 1"/>
              <a:gd name="f58" fmla="*/ 279971 f48 1"/>
              <a:gd name="f59" fmla="*/ 3623450 f49 1"/>
              <a:gd name="f60" fmla="*/ 193437 f48 1"/>
              <a:gd name="f61" fmla="*/ 3450474 f49 1"/>
              <a:gd name="f62" fmla="*/ 0 f48 1"/>
              <a:gd name="f63" fmla="*/ 816360 f49 1"/>
              <a:gd name="f64" fmla="*/ 652087 f49 1"/>
              <a:gd name="f65" fmla="*/ 106276 f48 1"/>
              <a:gd name="f66" fmla="*/ 0 f49 1"/>
              <a:gd name="f67" fmla="*/ 1691662 f48 1"/>
              <a:gd name="f68" fmla="*/ 1970480 f49 1"/>
              <a:gd name="f69" fmla="+- f50 0 f1"/>
              <a:gd name="f70" fmla="*/ f53 1 3623457"/>
              <a:gd name="f71" fmla="*/ f54 1 1691662"/>
              <a:gd name="f72" fmla="*/ f55 1 3623457"/>
              <a:gd name="f73" fmla="*/ f56 1 1691662"/>
              <a:gd name="f74" fmla="*/ f57 1 3623457"/>
              <a:gd name="f75" fmla="*/ f58 1 1691662"/>
              <a:gd name="f76" fmla="*/ f59 1 3623457"/>
              <a:gd name="f77" fmla="*/ f60 1 1691662"/>
              <a:gd name="f78" fmla="*/ f61 1 3623457"/>
              <a:gd name="f79" fmla="*/ f62 1 1691662"/>
              <a:gd name="f80" fmla="*/ f63 1 3623457"/>
              <a:gd name="f81" fmla="*/ f64 1 3623457"/>
              <a:gd name="f82" fmla="*/ f65 1 1691662"/>
              <a:gd name="f83" fmla="*/ f66 1 3623457"/>
              <a:gd name="f84" fmla="*/ f67 1 1691662"/>
              <a:gd name="f85" fmla="*/ f68 1 3623457"/>
              <a:gd name="f86" fmla="*/ f44 1 f51"/>
              <a:gd name="f87" fmla="*/ f45 1 f51"/>
              <a:gd name="f88" fmla="*/ f44 1 f52"/>
              <a:gd name="f89" fmla="*/ f46 1 f52"/>
              <a:gd name="f90" fmla="*/ f70 1 f51"/>
              <a:gd name="f91" fmla="*/ f71 1 f52"/>
              <a:gd name="f92" fmla="*/ f72 1 f51"/>
              <a:gd name="f93" fmla="*/ f73 1 f52"/>
              <a:gd name="f94" fmla="*/ f74 1 f51"/>
              <a:gd name="f95" fmla="*/ f75 1 f52"/>
              <a:gd name="f96" fmla="*/ f76 1 f51"/>
              <a:gd name="f97" fmla="*/ f77 1 f52"/>
              <a:gd name="f98" fmla="*/ f78 1 f51"/>
              <a:gd name="f99" fmla="*/ f79 1 f52"/>
              <a:gd name="f100" fmla="*/ f80 1 f51"/>
              <a:gd name="f101" fmla="*/ f81 1 f51"/>
              <a:gd name="f102" fmla="*/ f82 1 f52"/>
              <a:gd name="f103" fmla="*/ f83 1 f51"/>
              <a:gd name="f104" fmla="*/ f84 1 f52"/>
              <a:gd name="f105" fmla="*/ f85 1 f51"/>
              <a:gd name="f106" fmla="*/ f86 f42 1"/>
              <a:gd name="f107" fmla="*/ f87 f42 1"/>
              <a:gd name="f108" fmla="*/ f89 f43 1"/>
              <a:gd name="f109" fmla="*/ f88 f43 1"/>
              <a:gd name="f110" fmla="*/ f90 f42 1"/>
              <a:gd name="f111" fmla="*/ f91 f43 1"/>
              <a:gd name="f112" fmla="*/ f92 f42 1"/>
              <a:gd name="f113" fmla="*/ f93 f43 1"/>
              <a:gd name="f114" fmla="*/ f94 f42 1"/>
              <a:gd name="f115" fmla="*/ f95 f43 1"/>
              <a:gd name="f116" fmla="*/ f96 f42 1"/>
              <a:gd name="f117" fmla="*/ f97 f43 1"/>
              <a:gd name="f118" fmla="*/ f98 f42 1"/>
              <a:gd name="f119" fmla="*/ f99 f43 1"/>
              <a:gd name="f120" fmla="*/ f100 f42 1"/>
              <a:gd name="f121" fmla="*/ f101 f42 1"/>
              <a:gd name="f122" fmla="*/ f102 f43 1"/>
              <a:gd name="f123" fmla="*/ f103 f42 1"/>
              <a:gd name="f124" fmla="*/ f104 f43 1"/>
              <a:gd name="f125" fmla="*/ f105 f42 1"/>
            </a:gdLst>
            <a:ahLst/>
            <a:cxnLst>
              <a:cxn ang="3cd4">
                <a:pos x="hc" y="t"/>
              </a:cxn>
              <a:cxn ang="0">
                <a:pos x="r" y="vc"/>
              </a:cxn>
              <a:cxn ang="cd4">
                <a:pos x="hc" y="b"/>
              </a:cxn>
              <a:cxn ang="cd2">
                <a:pos x="l" y="vc"/>
              </a:cxn>
              <a:cxn ang="f69">
                <a:pos x="f110" y="f111"/>
              </a:cxn>
              <a:cxn ang="f69">
                <a:pos x="f112" y="f113"/>
              </a:cxn>
              <a:cxn ang="f69">
                <a:pos x="f114" y="f115"/>
              </a:cxn>
              <a:cxn ang="f69">
                <a:pos x="f116" y="f117"/>
              </a:cxn>
              <a:cxn ang="f69">
                <a:pos x="f118" y="f119"/>
              </a:cxn>
              <a:cxn ang="f69">
                <a:pos x="f120" y="f119"/>
              </a:cxn>
              <a:cxn ang="f69">
                <a:pos x="f121" y="f122"/>
              </a:cxn>
              <a:cxn ang="f69">
                <a:pos x="f123" y="f124"/>
              </a:cxn>
              <a:cxn ang="f69">
                <a:pos x="f125" y="f124"/>
              </a:cxn>
              <a:cxn ang="f69">
                <a:pos x="f110" y="f111"/>
              </a:cxn>
            </a:cxnLst>
            <a:rect l="f106" t="f109" r="f107" b="f108"/>
            <a:pathLst>
              <a:path w="3623457" h="1691662">
                <a:moveTo>
                  <a:pt x="f8" y="f9"/>
                </a:moveTo>
                <a:cubicBezTo>
                  <a:pt x="f10" y="f11"/>
                  <a:pt x="f12" y="f13"/>
                  <a:pt x="f14" y="f15"/>
                </a:cubicBezTo>
                <a:lnTo>
                  <a:pt x="f16" y="f17"/>
                </a:lnTo>
                <a:cubicBezTo>
                  <a:pt x="f18" y="f19"/>
                  <a:pt x="f20" y="f21"/>
                  <a:pt x="f22" y="f23"/>
                </a:cubicBezTo>
                <a:cubicBezTo>
                  <a:pt x="f24" y="f25"/>
                  <a:pt x="f26" y="f27"/>
                  <a:pt x="f28" y="f5"/>
                </a:cubicBezTo>
                <a:lnTo>
                  <a:pt x="f29" y="f5"/>
                </a:lnTo>
                <a:cubicBezTo>
                  <a:pt x="f30" y="f31"/>
                  <a:pt x="f32" y="f33"/>
                  <a:pt x="f34" y="f35"/>
                </a:cubicBezTo>
                <a:lnTo>
                  <a:pt x="f5" y="f7"/>
                </a:lnTo>
                <a:lnTo>
                  <a:pt x="f36" y="f7"/>
                </a:lnTo>
                <a:cubicBezTo>
                  <a:pt x="f37" y="f38"/>
                  <a:pt x="f39" y="f40"/>
                  <a:pt x="f8" y="f9"/>
                </a:cubicBezTo>
                <a:close/>
              </a:path>
            </a:pathLst>
          </a:custGeom>
          <a:solidFill>
            <a:srgbClr val="FFD1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6" name="Freeform: Shape 6">
            <a:extLst>
              <a:ext uri="{FF2B5EF4-FFF2-40B4-BE49-F238E27FC236}">
                <a16:creationId xmlns:a16="http://schemas.microsoft.com/office/drawing/2014/main" id="{81173A54-4E5A-D30F-5AA9-199D02B918B5}"/>
              </a:ext>
              <a:ext uri="{C183D7F6-B498-43B3-948B-1728B52AA6E4}">
                <adec:decorative xmlns:adec="http://schemas.microsoft.com/office/drawing/2017/decorative" val="1"/>
              </a:ext>
            </a:extLst>
          </p:cNvPr>
          <p:cNvSpPr/>
          <p:nvPr/>
        </p:nvSpPr>
        <p:spPr>
          <a:xfrm>
            <a:off x="3678978" y="3673537"/>
            <a:ext cx="717282" cy="601291"/>
          </a:xfrm>
          <a:custGeom>
            <a:avLst/>
            <a:gdLst>
              <a:gd name="f0" fmla="val 10800000"/>
              <a:gd name="f1" fmla="val 5400000"/>
              <a:gd name="f2" fmla="val 180"/>
              <a:gd name="f3" fmla="val w"/>
              <a:gd name="f4" fmla="val h"/>
              <a:gd name="f5" fmla="val 0"/>
              <a:gd name="f6" fmla="val 717285"/>
              <a:gd name="f7" fmla="val 601290"/>
              <a:gd name="f8" fmla="val 133002"/>
              <a:gd name="f9" fmla="val 133230"/>
              <a:gd name="f10" fmla="val 10593"/>
              <a:gd name="f11" fmla="val 255807"/>
              <a:gd name="f12" fmla="val -31550"/>
              <a:gd name="f13" fmla="val 437296"/>
              <a:gd name="f14" fmla="val 24301"/>
              <a:gd name="f15" fmla="val 601291"/>
              <a:gd name="f16" fmla="val 476337"/>
              <a:gd name="f17" fmla="val 717286"/>
              <a:gd name="f18" fmla="val 83562"/>
              <a:gd name="f19" fmla="val 536438"/>
              <a:gd name="f20" fmla="val -44379"/>
              <a:gd name="f21" fmla="val 289761"/>
              <a:gd name="f22" fmla="val -23482"/>
              <a:gd name="f23" fmla="val 133059"/>
              <a:gd name="f24" fmla="+- 0 0 -90"/>
              <a:gd name="f25" fmla="*/ f3 1 717285"/>
              <a:gd name="f26" fmla="*/ f4 1 601290"/>
              <a:gd name="f27" fmla="val f5"/>
              <a:gd name="f28" fmla="val f6"/>
              <a:gd name="f29" fmla="val f7"/>
              <a:gd name="f30" fmla="*/ f24 f0 1"/>
              <a:gd name="f31" fmla="+- f29 0 f27"/>
              <a:gd name="f32" fmla="+- f28 0 f27"/>
              <a:gd name="f33" fmla="*/ f30 1 f2"/>
              <a:gd name="f34" fmla="*/ f32 1 717285"/>
              <a:gd name="f35" fmla="*/ f31 1 601290"/>
              <a:gd name="f36" fmla="*/ 133002 f32 1"/>
              <a:gd name="f37" fmla="*/ 133230 f31 1"/>
              <a:gd name="f38" fmla="*/ 24301 f32 1"/>
              <a:gd name="f39" fmla="*/ 601291 f31 1"/>
              <a:gd name="f40" fmla="*/ 476337 f32 1"/>
              <a:gd name="f41" fmla="*/ 717286 f32 1"/>
              <a:gd name="f42" fmla="*/ 83562 f31 1"/>
              <a:gd name="f43" fmla="*/ 133059 f31 1"/>
              <a:gd name="f44" fmla="+- f33 0 f1"/>
              <a:gd name="f45" fmla="*/ f36 1 717285"/>
              <a:gd name="f46" fmla="*/ f37 1 601290"/>
              <a:gd name="f47" fmla="*/ f38 1 717285"/>
              <a:gd name="f48" fmla="*/ f39 1 601290"/>
              <a:gd name="f49" fmla="*/ f40 1 717285"/>
              <a:gd name="f50" fmla="*/ f41 1 717285"/>
              <a:gd name="f51" fmla="*/ f42 1 601290"/>
              <a:gd name="f52" fmla="*/ f43 1 601290"/>
              <a:gd name="f53" fmla="*/ f27 1 f34"/>
              <a:gd name="f54" fmla="*/ f28 1 f34"/>
              <a:gd name="f55" fmla="*/ f27 1 f35"/>
              <a:gd name="f56" fmla="*/ f29 1 f35"/>
              <a:gd name="f57" fmla="*/ f45 1 f34"/>
              <a:gd name="f58" fmla="*/ f46 1 f35"/>
              <a:gd name="f59" fmla="*/ f47 1 f34"/>
              <a:gd name="f60" fmla="*/ f48 1 f35"/>
              <a:gd name="f61" fmla="*/ f49 1 f34"/>
              <a:gd name="f62" fmla="*/ f50 1 f34"/>
              <a:gd name="f63" fmla="*/ f51 1 f35"/>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5 1"/>
              <a:gd name="f75" fmla="*/ f63 f26 1"/>
              <a:gd name="f76" fmla="*/ f64 f26 1"/>
            </a:gdLst>
            <a:ahLst/>
            <a:cxnLst>
              <a:cxn ang="3cd4">
                <a:pos x="hc" y="t"/>
              </a:cxn>
              <a:cxn ang="0">
                <a:pos x="r" y="vc"/>
              </a:cxn>
              <a:cxn ang="cd4">
                <a:pos x="hc" y="b"/>
              </a:cxn>
              <a:cxn ang="cd2">
                <a:pos x="l" y="vc"/>
              </a:cxn>
              <a:cxn ang="f44">
                <a:pos x="f69" y="f70"/>
              </a:cxn>
              <a:cxn ang="f44">
                <a:pos x="f71" y="f72"/>
              </a:cxn>
              <a:cxn ang="f44">
                <a:pos x="f73" y="f72"/>
              </a:cxn>
              <a:cxn ang="f44">
                <a:pos x="f74" y="f75"/>
              </a:cxn>
              <a:cxn ang="f44">
                <a:pos x="f69" y="f76"/>
              </a:cxn>
            </a:cxnLst>
            <a:rect l="f65" t="f68" r="f66" b="f67"/>
            <a:pathLst>
              <a:path w="717285" h="601290">
                <a:moveTo>
                  <a:pt x="f8" y="f9"/>
                </a:moveTo>
                <a:cubicBezTo>
                  <a:pt x="f10" y="f11"/>
                  <a:pt x="f12" y="f13"/>
                  <a:pt x="f14" y="f15"/>
                </a:cubicBezTo>
                <a:lnTo>
                  <a:pt x="f16" y="f15"/>
                </a:lnTo>
                <a:lnTo>
                  <a:pt x="f17" y="f18"/>
                </a:lnTo>
                <a:cubicBezTo>
                  <a:pt x="f19" y="f20"/>
                  <a:pt x="f21" y="f22"/>
                  <a:pt x="f8" y="f23"/>
                </a:cubicBezTo>
                <a:close/>
              </a:path>
            </a:pathLst>
          </a:custGeom>
          <a:solidFill>
            <a:srgbClr val="9AC2F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
        <p:nvSpPr>
          <p:cNvPr id="7" name="Freeform: Shape 7">
            <a:extLst>
              <a:ext uri="{FF2B5EF4-FFF2-40B4-BE49-F238E27FC236}">
                <a16:creationId xmlns:a16="http://schemas.microsoft.com/office/drawing/2014/main" id="{24ACB786-9BDB-31DB-95E4-A8FD5845E608}"/>
              </a:ext>
              <a:ext uri="{C183D7F6-B498-43B3-948B-1728B52AA6E4}">
                <adec:decorative xmlns:adec="http://schemas.microsoft.com/office/drawing/2017/decorative" val="1"/>
              </a:ext>
            </a:extLst>
          </p:cNvPr>
          <p:cNvSpPr/>
          <p:nvPr/>
        </p:nvSpPr>
        <p:spPr>
          <a:xfrm>
            <a:off x="2769726" y="3331771"/>
            <a:ext cx="2161111" cy="2164110"/>
          </a:xfrm>
          <a:custGeom>
            <a:avLst/>
            <a:gdLst>
              <a:gd name="f0" fmla="val 10800000"/>
              <a:gd name="f1" fmla="val 5400000"/>
              <a:gd name="f2" fmla="val 180"/>
              <a:gd name="f3" fmla="val w"/>
              <a:gd name="f4" fmla="val h"/>
              <a:gd name="f5" fmla="val 0"/>
              <a:gd name="f6" fmla="val 2161108"/>
              <a:gd name="f7" fmla="val 2164107"/>
              <a:gd name="f8" fmla="val 1927090"/>
              <a:gd name="f9" fmla="val 233598"/>
              <a:gd name="f10" fmla="val 1616461"/>
              <a:gd name="f11" fmla="val -77545"/>
              <a:gd name="f12" fmla="val 1112460"/>
              <a:gd name="f13" fmla="val -77915"/>
              <a:gd name="f14" fmla="val 801382"/>
              <a:gd name="f15" fmla="val 232784"/>
              <a:gd name="f16" fmla="val 516645"/>
              <a:gd name="f17" fmla="val 517165"/>
              <a:gd name="f18" fmla="val 488876"/>
              <a:gd name="f19" fmla="val 969363"/>
              <a:gd name="f20" fmla="val 736679"/>
              <a:gd name="f21" fmla="val 1286463"/>
              <a:gd name="f22" fmla="val 611938"/>
              <a:gd name="f23" fmla="val 1411230"/>
              <a:gd name="f24" fmla="val 543562"/>
              <a:gd name="f25" fmla="val 1392706"/>
              <a:gd name="f26" fmla="val 470503"/>
              <a:gd name="f27" fmla="val 1412101"/>
              <a:gd name="f28" fmla="val 420306"/>
              <a:gd name="f29" fmla="val 1462093"/>
              <a:gd name="f30" fmla="val 58313"/>
              <a:gd name="f31" fmla="val 1824161"/>
              <a:gd name="f32" fmla="val -19438"/>
              <a:gd name="f33" fmla="val 1901928"/>
              <a:gd name="f34" fmla="val 2028015"/>
              <a:gd name="f35" fmla="val 2105782"/>
              <a:gd name="f36" fmla="val 136064"/>
              <a:gd name="f37" fmla="val 2183550"/>
              <a:gd name="f38" fmla="val 262125"/>
              <a:gd name="f39" fmla="val 339875"/>
              <a:gd name="f40" fmla="val 701868"/>
              <a:gd name="f41" fmla="val 1743714"/>
              <a:gd name="f42" fmla="val 751849"/>
              <a:gd name="f43" fmla="val 1693506"/>
              <a:gd name="f44" fmla="val 771240"/>
              <a:gd name="f45" fmla="val 1620432"/>
              <a:gd name="f46" fmla="val 752720"/>
              <a:gd name="f47" fmla="val 1552041"/>
              <a:gd name="f48" fmla="val 877858"/>
              <a:gd name="f49" fmla="val 1426876"/>
              <a:gd name="f50" fmla="val 1225426"/>
              <a:gd name="f51" fmla="val 1696060"/>
              <a:gd name="f52" fmla="val 1725360"/>
              <a:gd name="f53" fmla="val 1632459"/>
              <a:gd name="f54" fmla="val 1994489"/>
              <a:gd name="f55" fmla="val 1284819"/>
              <a:gd name="f56" fmla="val 2240142"/>
              <a:gd name="f57" fmla="val 967509"/>
              <a:gd name="f58" fmla="val 2211252"/>
              <a:gd name="f59" fmla="val 516926"/>
              <a:gd name="f60" fmla="val 1806445"/>
              <a:gd name="f61" fmla="val 1239356"/>
              <a:gd name="f62" fmla="val 1562100"/>
              <a:gd name="f63" fmla="val 1483763"/>
              <a:gd name="f64" fmla="val 1165933"/>
              <a:gd name="f65" fmla="val 1483769"/>
              <a:gd name="f66" fmla="val 921583"/>
              <a:gd name="f67" fmla="val 1239378"/>
              <a:gd name="f68" fmla="val 677227"/>
              <a:gd name="f69" fmla="val 994982"/>
              <a:gd name="f70" fmla="val 677216"/>
              <a:gd name="f71" fmla="val 598733"/>
              <a:gd name="f72" fmla="val 921560"/>
              <a:gd name="f73" fmla="val 354325"/>
              <a:gd name="f74" fmla="val 1165905"/>
              <a:gd name="f75" fmla="val 109918"/>
              <a:gd name="f76" fmla="val 1562072"/>
              <a:gd name="f77" fmla="val 109912"/>
              <a:gd name="f78" fmla="val 1806428"/>
              <a:gd name="f79" fmla="val 354308"/>
              <a:gd name="f80" fmla="val 1806433"/>
              <a:gd name="f81" fmla="val 354314"/>
              <a:gd name="f82" fmla="val 1806439"/>
              <a:gd name="f83" fmla="val 354320"/>
              <a:gd name="f84" fmla="val 2050403"/>
              <a:gd name="f85" fmla="val 598881"/>
              <a:gd name="f86" fmla="val 994801"/>
              <a:gd name="f87" fmla="+- 0 0 -90"/>
              <a:gd name="f88" fmla="*/ f3 1 2161108"/>
              <a:gd name="f89" fmla="*/ f4 1 2164107"/>
              <a:gd name="f90" fmla="val f5"/>
              <a:gd name="f91" fmla="val f6"/>
              <a:gd name="f92" fmla="val f7"/>
              <a:gd name="f93" fmla="*/ f87 f0 1"/>
              <a:gd name="f94" fmla="+- f92 0 f90"/>
              <a:gd name="f95" fmla="+- f91 0 f90"/>
              <a:gd name="f96" fmla="*/ f93 1 f2"/>
              <a:gd name="f97" fmla="*/ f95 1 2161108"/>
              <a:gd name="f98" fmla="*/ f94 1 2164107"/>
              <a:gd name="f99" fmla="*/ 1927090 f95 1"/>
              <a:gd name="f100" fmla="*/ 233598 f94 1"/>
              <a:gd name="f101" fmla="*/ 801382 f95 1"/>
              <a:gd name="f102" fmla="*/ 232784 f94 1"/>
              <a:gd name="f103" fmla="*/ 736679 f95 1"/>
              <a:gd name="f104" fmla="*/ 1286463 f94 1"/>
              <a:gd name="f105" fmla="*/ 611938 f95 1"/>
              <a:gd name="f106" fmla="*/ 1411230 f94 1"/>
              <a:gd name="f107" fmla="*/ 420306 f95 1"/>
              <a:gd name="f108" fmla="*/ 1462093 f94 1"/>
              <a:gd name="f109" fmla="*/ 58313 f95 1"/>
              <a:gd name="f110" fmla="*/ 1824161 f94 1"/>
              <a:gd name="f111" fmla="*/ 2105782 f94 1"/>
              <a:gd name="f112" fmla="*/ 339875 f95 1"/>
              <a:gd name="f113" fmla="*/ 701868 f95 1"/>
              <a:gd name="f114" fmla="*/ 1743714 f94 1"/>
              <a:gd name="f115" fmla="*/ 752720 f95 1"/>
              <a:gd name="f116" fmla="*/ 1552041 f94 1"/>
              <a:gd name="f117" fmla="*/ 877858 f95 1"/>
              <a:gd name="f118" fmla="*/ 1426876 f94 1"/>
              <a:gd name="f119" fmla="*/ 1994489 f95 1"/>
              <a:gd name="f120" fmla="*/ 1284819 f94 1"/>
              <a:gd name="f121" fmla="*/ 1806445 f95 1"/>
              <a:gd name="f122" fmla="*/ 1239356 f94 1"/>
              <a:gd name="f123" fmla="*/ 921583 f95 1"/>
              <a:gd name="f124" fmla="*/ 1239378 f94 1"/>
              <a:gd name="f125" fmla="*/ 921560 f95 1"/>
              <a:gd name="f126" fmla="*/ 354325 f94 1"/>
              <a:gd name="f127" fmla="*/ 1806428 f95 1"/>
              <a:gd name="f128" fmla="*/ 354308 f94 1"/>
              <a:gd name="f129" fmla="+- f96 0 f1"/>
              <a:gd name="f130" fmla="*/ f99 1 2161108"/>
              <a:gd name="f131" fmla="*/ f100 1 2164107"/>
              <a:gd name="f132" fmla="*/ f101 1 2161108"/>
              <a:gd name="f133" fmla="*/ f102 1 2164107"/>
              <a:gd name="f134" fmla="*/ f103 1 2161108"/>
              <a:gd name="f135" fmla="*/ f104 1 2164107"/>
              <a:gd name="f136" fmla="*/ f105 1 2161108"/>
              <a:gd name="f137" fmla="*/ f106 1 2164107"/>
              <a:gd name="f138" fmla="*/ f107 1 2161108"/>
              <a:gd name="f139" fmla="*/ f108 1 2164107"/>
              <a:gd name="f140" fmla="*/ f109 1 2161108"/>
              <a:gd name="f141" fmla="*/ f110 1 2164107"/>
              <a:gd name="f142" fmla="*/ f111 1 2164107"/>
              <a:gd name="f143" fmla="*/ f112 1 2161108"/>
              <a:gd name="f144" fmla="*/ f113 1 2161108"/>
              <a:gd name="f145" fmla="*/ f114 1 2164107"/>
              <a:gd name="f146" fmla="*/ f115 1 2161108"/>
              <a:gd name="f147" fmla="*/ f116 1 2164107"/>
              <a:gd name="f148" fmla="*/ f117 1 2161108"/>
              <a:gd name="f149" fmla="*/ f118 1 2164107"/>
              <a:gd name="f150" fmla="*/ f119 1 2161108"/>
              <a:gd name="f151" fmla="*/ f120 1 2164107"/>
              <a:gd name="f152" fmla="*/ f121 1 2161108"/>
              <a:gd name="f153" fmla="*/ f122 1 2164107"/>
              <a:gd name="f154" fmla="*/ f123 1 2161108"/>
              <a:gd name="f155" fmla="*/ f124 1 2164107"/>
              <a:gd name="f156" fmla="*/ f125 1 2161108"/>
              <a:gd name="f157" fmla="*/ f126 1 2164107"/>
              <a:gd name="f158" fmla="*/ f127 1 2161108"/>
              <a:gd name="f159" fmla="*/ f128 1 2164107"/>
              <a:gd name="f160" fmla="*/ f90 1 f97"/>
              <a:gd name="f161" fmla="*/ f91 1 f97"/>
              <a:gd name="f162" fmla="*/ f90 1 f98"/>
              <a:gd name="f163" fmla="*/ f92 1 f98"/>
              <a:gd name="f164" fmla="*/ f130 1 f97"/>
              <a:gd name="f165" fmla="*/ f131 1 f98"/>
              <a:gd name="f166" fmla="*/ f132 1 f97"/>
              <a:gd name="f167" fmla="*/ f133 1 f98"/>
              <a:gd name="f168" fmla="*/ f134 1 f97"/>
              <a:gd name="f169" fmla="*/ f135 1 f98"/>
              <a:gd name="f170" fmla="*/ f136 1 f97"/>
              <a:gd name="f171" fmla="*/ f137 1 f98"/>
              <a:gd name="f172" fmla="*/ f138 1 f97"/>
              <a:gd name="f173" fmla="*/ f139 1 f98"/>
              <a:gd name="f174" fmla="*/ f140 1 f97"/>
              <a:gd name="f175" fmla="*/ f141 1 f98"/>
              <a:gd name="f176" fmla="*/ f142 1 f98"/>
              <a:gd name="f177" fmla="*/ f143 1 f97"/>
              <a:gd name="f178" fmla="*/ f144 1 f97"/>
              <a:gd name="f179" fmla="*/ f145 1 f98"/>
              <a:gd name="f180" fmla="*/ f146 1 f97"/>
              <a:gd name="f181" fmla="*/ f147 1 f98"/>
              <a:gd name="f182" fmla="*/ f148 1 f97"/>
              <a:gd name="f183" fmla="*/ f149 1 f98"/>
              <a:gd name="f184" fmla="*/ f150 1 f97"/>
              <a:gd name="f185" fmla="*/ f151 1 f98"/>
              <a:gd name="f186" fmla="*/ f152 1 f97"/>
              <a:gd name="f187" fmla="*/ f153 1 f98"/>
              <a:gd name="f188" fmla="*/ f154 1 f97"/>
              <a:gd name="f189" fmla="*/ f155 1 f98"/>
              <a:gd name="f190" fmla="*/ f156 1 f97"/>
              <a:gd name="f191" fmla="*/ f157 1 f98"/>
              <a:gd name="f192" fmla="*/ f158 1 f97"/>
              <a:gd name="f193" fmla="*/ f159 1 f98"/>
              <a:gd name="f194" fmla="*/ f160 f88 1"/>
              <a:gd name="f195" fmla="*/ f161 f88 1"/>
              <a:gd name="f196" fmla="*/ f163 f89 1"/>
              <a:gd name="f197" fmla="*/ f162 f89 1"/>
              <a:gd name="f198" fmla="*/ f164 f88 1"/>
              <a:gd name="f199" fmla="*/ f165 f89 1"/>
              <a:gd name="f200" fmla="*/ f166 f88 1"/>
              <a:gd name="f201" fmla="*/ f167 f89 1"/>
              <a:gd name="f202" fmla="*/ f168 f88 1"/>
              <a:gd name="f203" fmla="*/ f169 f89 1"/>
              <a:gd name="f204" fmla="*/ f170 f88 1"/>
              <a:gd name="f205" fmla="*/ f171 f89 1"/>
              <a:gd name="f206" fmla="*/ f172 f88 1"/>
              <a:gd name="f207" fmla="*/ f173 f89 1"/>
              <a:gd name="f208" fmla="*/ f174 f88 1"/>
              <a:gd name="f209" fmla="*/ f175 f89 1"/>
              <a:gd name="f210" fmla="*/ f176 f89 1"/>
              <a:gd name="f211" fmla="*/ f177 f88 1"/>
              <a:gd name="f212" fmla="*/ f178 f88 1"/>
              <a:gd name="f213" fmla="*/ f179 f89 1"/>
              <a:gd name="f214" fmla="*/ f180 f88 1"/>
              <a:gd name="f215" fmla="*/ f181 f89 1"/>
              <a:gd name="f216" fmla="*/ f182 f88 1"/>
              <a:gd name="f217" fmla="*/ f183 f89 1"/>
              <a:gd name="f218" fmla="*/ f184 f88 1"/>
              <a:gd name="f219" fmla="*/ f185 f89 1"/>
              <a:gd name="f220" fmla="*/ f186 f88 1"/>
              <a:gd name="f221" fmla="*/ f187 f89 1"/>
              <a:gd name="f222" fmla="*/ f188 f88 1"/>
              <a:gd name="f223" fmla="*/ f189 f89 1"/>
              <a:gd name="f224" fmla="*/ f190 f88 1"/>
              <a:gd name="f225" fmla="*/ f191 f89 1"/>
              <a:gd name="f226" fmla="*/ f192 f88 1"/>
              <a:gd name="f227" fmla="*/ f193 f89 1"/>
            </a:gdLst>
            <a:ahLst/>
            <a:cxnLst>
              <a:cxn ang="3cd4">
                <a:pos x="hc" y="t"/>
              </a:cxn>
              <a:cxn ang="0">
                <a:pos x="r" y="vc"/>
              </a:cxn>
              <a:cxn ang="cd4">
                <a:pos x="hc" y="b"/>
              </a:cxn>
              <a:cxn ang="cd2">
                <a:pos x="l" y="vc"/>
              </a:cxn>
              <a:cxn ang="f129">
                <a:pos x="f198" y="f199"/>
              </a:cxn>
              <a:cxn ang="f129">
                <a:pos x="f200" y="f201"/>
              </a:cxn>
              <a:cxn ang="f129">
                <a:pos x="f202" y="f203"/>
              </a:cxn>
              <a:cxn ang="f129">
                <a:pos x="f204" y="f205"/>
              </a:cxn>
              <a:cxn ang="f129">
                <a:pos x="f206" y="f207"/>
              </a:cxn>
              <a:cxn ang="f129">
                <a:pos x="f208" y="f209"/>
              </a:cxn>
              <a:cxn ang="f129">
                <a:pos x="f208" y="f210"/>
              </a:cxn>
              <a:cxn ang="f129">
                <a:pos x="f211" y="f210"/>
              </a:cxn>
              <a:cxn ang="f129">
                <a:pos x="f212" y="f213"/>
              </a:cxn>
              <a:cxn ang="f129">
                <a:pos x="f214" y="f215"/>
              </a:cxn>
              <a:cxn ang="f129">
                <a:pos x="f216" y="f217"/>
              </a:cxn>
              <a:cxn ang="f129">
                <a:pos x="f218" y="f219"/>
              </a:cxn>
              <a:cxn ang="f129">
                <a:pos x="f198" y="f199"/>
              </a:cxn>
              <a:cxn ang="f129">
                <a:pos x="f220" y="f221"/>
              </a:cxn>
              <a:cxn ang="f129">
                <a:pos x="f222" y="f223"/>
              </a:cxn>
              <a:cxn ang="f129">
                <a:pos x="f224" y="f225"/>
              </a:cxn>
              <a:cxn ang="f129">
                <a:pos x="f226" y="f227"/>
              </a:cxn>
              <a:cxn ang="f129">
                <a:pos x="f220" y="f225"/>
              </a:cxn>
              <a:cxn ang="f129">
                <a:pos x="f220" y="f221"/>
              </a:cxn>
            </a:cxnLst>
            <a:rect l="f194" t="f197" r="f195" b="f196"/>
            <a:pathLst>
              <a:path w="2161108" h="2164107">
                <a:moveTo>
                  <a:pt x="f8" y="f9"/>
                </a:moveTo>
                <a:cubicBezTo>
                  <a:pt x="f10" y="f11"/>
                  <a:pt x="f12" y="f13"/>
                  <a:pt x="f14" y="f15"/>
                </a:cubicBezTo>
                <a:cubicBezTo>
                  <a:pt x="f16" y="f17"/>
                  <a:pt x="f18" y="f19"/>
                  <a:pt x="f20" y="f21"/>
                </a:cubicBezTo>
                <a:lnTo>
                  <a:pt x="f22" y="f23"/>
                </a:lnTo>
                <a:cubicBezTo>
                  <a:pt x="f24" y="f25"/>
                  <a:pt x="f26" y="f27"/>
                  <a:pt x="f28" y="f29"/>
                </a:cubicBezTo>
                <a:lnTo>
                  <a:pt x="f30" y="f31"/>
                </a:lnTo>
                <a:cubicBezTo>
                  <a:pt x="f32" y="f33"/>
                  <a:pt x="f32" y="f34"/>
                  <a:pt x="f30" y="f35"/>
                </a:cubicBezTo>
                <a:cubicBezTo>
                  <a:pt x="f36" y="f37"/>
                  <a:pt x="f38" y="f37"/>
                  <a:pt x="f39" y="f35"/>
                </a:cubicBezTo>
                <a:lnTo>
                  <a:pt x="f40" y="f41"/>
                </a:lnTo>
                <a:cubicBezTo>
                  <a:pt x="f42" y="f43"/>
                  <a:pt x="f44" y="f45"/>
                  <a:pt x="f46" y="f47"/>
                </a:cubicBezTo>
                <a:lnTo>
                  <a:pt x="f48" y="f49"/>
                </a:lnTo>
                <a:cubicBezTo>
                  <a:pt x="f50" y="f51"/>
                  <a:pt x="f52" y="f53"/>
                  <a:pt x="f54" y="f55"/>
                </a:cubicBezTo>
                <a:cubicBezTo>
                  <a:pt x="f56" y="f57"/>
                  <a:pt x="f58" y="f59"/>
                  <a:pt x="f8" y="f9"/>
                </a:cubicBezTo>
                <a:close/>
                <a:moveTo>
                  <a:pt x="f60" y="f61"/>
                </a:moveTo>
                <a:cubicBezTo>
                  <a:pt x="f62" y="f63"/>
                  <a:pt x="f64" y="f65"/>
                  <a:pt x="f66" y="f67"/>
                </a:cubicBezTo>
                <a:cubicBezTo>
                  <a:pt x="f68" y="f69"/>
                  <a:pt x="f70" y="f71"/>
                  <a:pt x="f72" y="f73"/>
                </a:cubicBezTo>
                <a:cubicBezTo>
                  <a:pt x="f74" y="f75"/>
                  <a:pt x="f76" y="f77"/>
                  <a:pt x="f78" y="f79"/>
                </a:cubicBezTo>
                <a:cubicBezTo>
                  <a:pt x="f80" y="f81"/>
                  <a:pt x="f82" y="f83"/>
                  <a:pt x="f60" y="f73"/>
                </a:cubicBezTo>
                <a:cubicBezTo>
                  <a:pt x="f84" y="f85"/>
                  <a:pt x="f84" y="f86"/>
                  <a:pt x="f60" y="f61"/>
                </a:cubicBezTo>
                <a:close/>
              </a:path>
            </a:pathLst>
          </a:custGeom>
          <a:solidFill>
            <a:srgbClr val="0651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99">
    <p:spTree>
      <p:nvGrpSpPr>
        <p:cNvPr id="1" name=""/>
        <p:cNvGrpSpPr/>
        <p:nvPr/>
      </p:nvGrpSpPr>
      <p:grpSpPr>
        <a:xfrm>
          <a:off x="0" y="0"/>
          <a:ext cx="0" cy="0"/>
          <a:chOff x="0" y="0"/>
          <a:chExt cx="0" cy="0"/>
        </a:xfrm>
      </p:grpSpPr>
      <p:sp>
        <p:nvSpPr>
          <p:cNvPr id="3" name="Title 26">
            <a:extLst>
              <a:ext uri="{FF2B5EF4-FFF2-40B4-BE49-F238E27FC236}">
                <a16:creationId xmlns:a16="http://schemas.microsoft.com/office/drawing/2014/main" id="{6F8FEB2F-5697-DE15-3D7F-B7A5551456AC}"/>
              </a:ext>
            </a:extLst>
          </p:cNvPr>
          <p:cNvSpPr txBox="1">
            <a:spLocks noGrp="1"/>
          </p:cNvSpPr>
          <p:nvPr>
            <p:ph type="title"/>
          </p:nvPr>
        </p:nvSpPr>
        <p:spPr>
          <a:xfrm>
            <a:off x="614824" y="913394"/>
            <a:ext cx="4871493" cy="994144"/>
          </a:xfrm>
          <a:prstGeom prst="rect">
            <a:avLst/>
          </a:prstGeom>
          <a:noFill/>
          <a:ln>
            <a:noFill/>
          </a:ln>
        </p:spPr>
        <p:txBody>
          <a:bodyPr vert="horz" wrap="square" lIns="91440" tIns="45720" rIns="91440" bIns="45720" anchor="t" anchorCtr="0" compatLnSpc="1">
            <a:noAutofit/>
          </a:bodyPr>
          <a:lstStyle/>
          <a:p>
            <a:pPr lvl="0"/>
            <a:r>
              <a:rPr lang="en-US" sz="2800" dirty="0"/>
              <a:t>Tools for School Settings</a:t>
            </a:r>
          </a:p>
        </p:txBody>
      </p:sp>
      <p:sp>
        <p:nvSpPr>
          <p:cNvPr id="4" name="Text Placeholder 4">
            <a:extLst>
              <a:ext uri="{FF2B5EF4-FFF2-40B4-BE49-F238E27FC236}">
                <a16:creationId xmlns:a16="http://schemas.microsoft.com/office/drawing/2014/main" id="{1C3546A0-12BE-F750-C15C-4132DB042B76}"/>
              </a:ext>
            </a:extLst>
          </p:cNvPr>
          <p:cNvSpPr txBox="1"/>
          <p:nvPr/>
        </p:nvSpPr>
        <p:spPr>
          <a:xfrm>
            <a:off x="614824" y="1625492"/>
            <a:ext cx="4629844" cy="318163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32659"/>
                </a:solidFill>
                <a:uFillTx/>
                <a:latin typeface="Nunito Sans Normal" pitchFamily="2"/>
                <a:cs typeface="Arial" pitchFamily="34"/>
              </a:rPr>
              <a:t>Checklists for</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700" b="1" i="0" u="none" strike="noStrike" kern="1200" cap="none" spc="0" baseline="0" dirty="0">
                <a:solidFill>
                  <a:srgbClr val="032659"/>
                </a:solidFill>
                <a:uFillTx/>
                <a:latin typeface="Nunito Sans Normal"/>
                <a:cs typeface="Arial"/>
              </a:rPr>
              <a:t>K-12 Schools</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dirty="0">
                <a:solidFill>
                  <a:srgbClr val="032659"/>
                </a:solidFill>
                <a:uFillTx/>
                <a:latin typeface="Nunito Sans Normal" pitchFamily="2"/>
                <a:cs typeface="Arial" pitchFamily="34"/>
              </a:rPr>
              <a:t>Institutions of Higher Education</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dirty="0">
                <a:solidFill>
                  <a:srgbClr val="032659"/>
                </a:solidFill>
                <a:uFillTx/>
                <a:latin typeface="Nunito Sans Normal"/>
                <a:cs typeface="Arial"/>
              </a:rPr>
              <a:t>Early Care &amp; Education Centers</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dirty="0">
                <a:solidFill>
                  <a:srgbClr val="032659"/>
                </a:solidFill>
                <a:uFillTx/>
                <a:latin typeface="Nunito Sans Normal" pitchFamily="2"/>
                <a:cs typeface="Arial" pitchFamily="34"/>
              </a:rPr>
              <a:t>Summer Camps</a:t>
            </a:r>
          </a:p>
        </p:txBody>
      </p:sp>
      <p:graphicFrame>
        <p:nvGraphicFramePr>
          <p:cNvPr id="7" name="Object 3">
            <a:extLst>
              <a:ext uri="{FF2B5EF4-FFF2-40B4-BE49-F238E27FC236}">
                <a16:creationId xmlns:a16="http://schemas.microsoft.com/office/drawing/2014/main" id="{55A8C3DA-986D-D852-DE5E-99BE5D1760A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1086952"/>
              </p:ext>
            </p:extLst>
          </p:nvPr>
        </p:nvGraphicFramePr>
        <p:xfrm>
          <a:off x="8113078" y="144356"/>
          <a:ext cx="3522863" cy="4559555"/>
        </p:xfrm>
        <a:graphic>
          <a:graphicData uri="http://schemas.openxmlformats.org/presentationml/2006/ole">
            <mc:AlternateContent xmlns:mc="http://schemas.openxmlformats.org/markup-compatibility/2006">
              <mc:Choice xmlns:v="urn:schemas-microsoft-com:vml" Requires="v">
                <p:oleObj name="Acrobat Document" r:id="rId3" imgW="6092687" imgH="7881730" progId="">
                  <p:embed/>
                </p:oleObj>
              </mc:Choice>
              <mc:Fallback>
                <p:oleObj name="Acrobat Document" r:id="rId3" imgW="6092687" imgH="7881730" progId="">
                  <p:embed/>
                  <p:pic>
                    <p:nvPicPr>
                      <p:cNvPr id="7" name="Object 3">
                        <a:extLst>
                          <a:ext uri="{FF2B5EF4-FFF2-40B4-BE49-F238E27FC236}">
                            <a16:creationId xmlns:a16="http://schemas.microsoft.com/office/drawing/2014/main" id="{55A8C3DA-986D-D852-DE5E-99BE5D1760A3}"/>
                          </a:ext>
                        </a:extLst>
                      </p:cNvPr>
                      <p:cNvPicPr/>
                      <p:nvPr/>
                    </p:nvPicPr>
                    <p:blipFill>
                      <a:blip r:embed="rId4"/>
                      <a:stretch>
                        <a:fillRect/>
                      </a:stretch>
                    </p:blipFill>
                    <p:spPr>
                      <a:xfrm>
                        <a:off x="8113078" y="144356"/>
                        <a:ext cx="3522863" cy="4559555"/>
                      </a:xfrm>
                      <a:prstGeom prst="rect">
                        <a:avLst/>
                      </a:prstGeom>
                      <a:noFill/>
                      <a:ln cap="flat">
                        <a:noFill/>
                      </a:ln>
                    </p:spPr>
                  </p:pic>
                </p:oleObj>
              </mc:Fallback>
            </mc:AlternateContent>
          </a:graphicData>
        </a:graphic>
      </p:graphicFrame>
      <p:graphicFrame>
        <p:nvGraphicFramePr>
          <p:cNvPr id="8" name="Object 1">
            <a:extLst>
              <a:ext uri="{FF2B5EF4-FFF2-40B4-BE49-F238E27FC236}">
                <a16:creationId xmlns:a16="http://schemas.microsoft.com/office/drawing/2014/main" id="{9CA97607-DC26-C225-B705-02B8D1DD0C9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0037349"/>
              </p:ext>
            </p:extLst>
          </p:nvPr>
        </p:nvGraphicFramePr>
        <p:xfrm>
          <a:off x="7232318" y="913394"/>
          <a:ext cx="3906298" cy="5055827"/>
        </p:xfrm>
        <a:graphic>
          <a:graphicData uri="http://schemas.openxmlformats.org/presentationml/2006/ole">
            <mc:AlternateContent xmlns:mc="http://schemas.openxmlformats.org/markup-compatibility/2006">
              <mc:Choice xmlns:v="urn:schemas-microsoft-com:vml" Requires="v">
                <p:oleObj name="Acrobat Document" r:id="rId5" imgW="6092687" imgH="7881730" progId="">
                  <p:embed/>
                </p:oleObj>
              </mc:Choice>
              <mc:Fallback>
                <p:oleObj name="Acrobat Document" r:id="rId5" imgW="6092687" imgH="7881730" progId="">
                  <p:embed/>
                  <p:pic>
                    <p:nvPicPr>
                      <p:cNvPr id="8" name="Object 1">
                        <a:extLst>
                          <a:ext uri="{FF2B5EF4-FFF2-40B4-BE49-F238E27FC236}">
                            <a16:creationId xmlns:a16="http://schemas.microsoft.com/office/drawing/2014/main" id="{9CA97607-DC26-C225-B705-02B8D1DD0C9A}"/>
                          </a:ext>
                        </a:extLst>
                      </p:cNvPr>
                      <p:cNvPicPr/>
                      <p:nvPr/>
                    </p:nvPicPr>
                    <p:blipFill>
                      <a:blip r:embed="rId6"/>
                      <a:stretch>
                        <a:fillRect/>
                      </a:stretch>
                    </p:blipFill>
                    <p:spPr>
                      <a:xfrm>
                        <a:off x="7232318" y="913394"/>
                        <a:ext cx="3906298" cy="5055827"/>
                      </a:xfrm>
                      <a:prstGeom prst="rect">
                        <a:avLst/>
                      </a:prstGeom>
                      <a:noFill/>
                      <a:ln cap="flat">
                        <a:noFill/>
                      </a:ln>
                    </p:spPr>
                  </p:pic>
                </p:oleObj>
              </mc:Fallback>
            </mc:AlternateContent>
          </a:graphicData>
        </a:graphic>
      </p:graphicFrame>
      <p:graphicFrame>
        <p:nvGraphicFramePr>
          <p:cNvPr id="9" name="Object 2">
            <a:extLst>
              <a:ext uri="{FF2B5EF4-FFF2-40B4-BE49-F238E27FC236}">
                <a16:creationId xmlns:a16="http://schemas.microsoft.com/office/drawing/2014/main" id="{15E3F497-5338-03BB-AD77-6DFFF3E2E82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6932278"/>
              </p:ext>
            </p:extLst>
          </p:nvPr>
        </p:nvGraphicFramePr>
        <p:xfrm>
          <a:off x="6618646" y="1842159"/>
          <a:ext cx="3649781" cy="4723817"/>
        </p:xfrm>
        <a:graphic>
          <a:graphicData uri="http://schemas.openxmlformats.org/presentationml/2006/ole">
            <mc:AlternateContent xmlns:mc="http://schemas.openxmlformats.org/markup-compatibility/2006">
              <mc:Choice xmlns:v="urn:schemas-microsoft-com:vml" Requires="v">
                <p:oleObj name="Acrobat Document" r:id="rId7" imgW="6092687" imgH="7881730" progId="">
                  <p:embed/>
                </p:oleObj>
              </mc:Choice>
              <mc:Fallback>
                <p:oleObj name="Acrobat Document" r:id="rId7" imgW="6092687" imgH="7881730" progId="">
                  <p:embed/>
                  <p:pic>
                    <p:nvPicPr>
                      <p:cNvPr id="9" name="Object 2">
                        <a:extLst>
                          <a:ext uri="{FF2B5EF4-FFF2-40B4-BE49-F238E27FC236}">
                            <a16:creationId xmlns:a16="http://schemas.microsoft.com/office/drawing/2014/main" id="{15E3F497-5338-03BB-AD77-6DFFF3E2E828}"/>
                          </a:ext>
                        </a:extLst>
                      </p:cNvPr>
                      <p:cNvPicPr/>
                      <p:nvPr/>
                    </p:nvPicPr>
                    <p:blipFill>
                      <a:blip r:embed="rId8"/>
                      <a:stretch>
                        <a:fillRect/>
                      </a:stretch>
                    </p:blipFill>
                    <p:spPr>
                      <a:xfrm>
                        <a:off x="6618646" y="1842159"/>
                        <a:ext cx="3649781" cy="4723817"/>
                      </a:xfrm>
                      <a:prstGeom prst="rect">
                        <a:avLst/>
                      </a:prstGeom>
                      <a:noFill/>
                      <a:ln cap="flat">
                        <a:noFill/>
                      </a:ln>
                    </p:spPr>
                  </p:pic>
                </p:oleObj>
              </mc:Fallback>
            </mc:AlternateContent>
          </a:graphicData>
        </a:graphic>
      </p:graphicFrame>
      <p:sp>
        <p:nvSpPr>
          <p:cNvPr id="19" name="Round Single Corner Rectangle 7">
            <a:extLst>
              <a:ext uri="{FF2B5EF4-FFF2-40B4-BE49-F238E27FC236}">
                <a16:creationId xmlns:a16="http://schemas.microsoft.com/office/drawing/2014/main" id="{57861B9D-B882-1E00-8F87-4D21D3779B9B}"/>
              </a:ext>
              <a:ext uri="{C183D7F6-B498-43B3-948B-1728B52AA6E4}">
                <adec:decorative xmlns:adec="http://schemas.microsoft.com/office/drawing/2017/decorative" val="1"/>
              </a:ext>
            </a:extLst>
          </p:cNvPr>
          <p:cNvSpPr/>
          <p:nvPr/>
        </p:nvSpPr>
        <p:spPr>
          <a:xfrm>
            <a:off x="0" y="5441795"/>
            <a:ext cx="5418112" cy="1416204"/>
          </a:xfrm>
          <a:custGeom>
            <a:avLst>
              <a:gd name="f7" fmla="val 16667"/>
            </a:avLst>
            <a:gdLst>
              <a:gd name="f1" fmla="val 5400000"/>
              <a:gd name="f2" fmla="val 16200000"/>
              <a:gd name="f3" fmla="val w"/>
              <a:gd name="f4" fmla="val h"/>
              <a:gd name="f5" fmla="val ss"/>
              <a:gd name="f6" fmla="val 0"/>
              <a:gd name="f7" fmla="val 16667"/>
              <a:gd name="f8" fmla="abs f3"/>
              <a:gd name="f9" fmla="abs f4"/>
              <a:gd name="f10" fmla="abs f5"/>
              <a:gd name="f11" fmla="val f6"/>
              <a:gd name="f12" fmla="val f7"/>
              <a:gd name="f13" fmla="?: f8 f3 1"/>
              <a:gd name="f14" fmla="?: f9 f4 1"/>
              <a:gd name="f15" fmla="?: f10 f5 1"/>
              <a:gd name="f16" fmla="*/ f13 1 21600"/>
              <a:gd name="f17" fmla="*/ f14 1 21600"/>
              <a:gd name="f18" fmla="*/ 21600 f13 1"/>
              <a:gd name="f19" fmla="*/ 21600 f14 1"/>
              <a:gd name="f20" fmla="min f17 f16"/>
              <a:gd name="f21" fmla="*/ f18 1 f15"/>
              <a:gd name="f22" fmla="*/ f19 1 f15"/>
              <a:gd name="f23" fmla="val f21"/>
              <a:gd name="f24" fmla="val f22"/>
              <a:gd name="f25" fmla="*/ f11 f20 1"/>
              <a:gd name="f26" fmla="+- f24 0 f11"/>
              <a:gd name="f27" fmla="+- f23 0 f11"/>
              <a:gd name="f28" fmla="*/ f24 f20 1"/>
              <a:gd name="f29" fmla="*/ f23 f20 1"/>
              <a:gd name="f30" fmla="min f27 f26"/>
              <a:gd name="f31" fmla="*/ f30 f12 1"/>
              <a:gd name="f32" fmla="*/ f31 1 100000"/>
              <a:gd name="f33" fmla="+- f23 0 f32"/>
              <a:gd name="f34" fmla="*/ f32 29289 1"/>
              <a:gd name="f35" fmla="*/ f32 f20 1"/>
              <a:gd name="f36" fmla="*/ f34 1 100000"/>
              <a:gd name="f37" fmla="*/ f33 f20 1"/>
              <a:gd name="f38" fmla="+- f23 0 f36"/>
              <a:gd name="f39" fmla="*/ f38 f20 1"/>
            </a:gdLst>
            <a:ahLst/>
            <a:cxnLst>
              <a:cxn ang="3cd4">
                <a:pos x="hc" y="t"/>
              </a:cxn>
              <a:cxn ang="0">
                <a:pos x="r" y="vc"/>
              </a:cxn>
              <a:cxn ang="cd4">
                <a:pos x="hc" y="b"/>
              </a:cxn>
              <a:cxn ang="cd2">
                <a:pos x="l" y="vc"/>
              </a:cxn>
            </a:cxnLst>
            <a:rect l="f25" t="f25" r="f39" b="f28"/>
            <a:pathLst>
              <a:path>
                <a:moveTo>
                  <a:pt x="f25" y="f25"/>
                </a:moveTo>
                <a:lnTo>
                  <a:pt x="f37" y="f25"/>
                </a:lnTo>
                <a:arcTo wR="f35" hR="f35" stAng="f2" swAng="f1"/>
                <a:lnTo>
                  <a:pt x="f29" y="f28"/>
                </a:lnTo>
                <a:lnTo>
                  <a:pt x="f25" y="f28"/>
                </a:lnTo>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pic>
        <p:nvPicPr>
          <p:cNvPr id="21" name="Picture 17" descr="QR code for CDC webpage for Measles toolkit. that goes to www.cdc.gov/measles/php/toolkit/index.html">
            <a:extLst>
              <a:ext uri="{FF2B5EF4-FFF2-40B4-BE49-F238E27FC236}">
                <a16:creationId xmlns:a16="http://schemas.microsoft.com/office/drawing/2014/main" id="{CE811558-62E6-B2F8-E32E-93B9EFD15EC7}"/>
              </a:ext>
            </a:extLst>
          </p:cNvPr>
          <p:cNvPicPr>
            <a:picLocks noChangeAspect="1"/>
          </p:cNvPicPr>
          <p:nvPr/>
        </p:nvPicPr>
        <p:blipFill>
          <a:blip r:embed="rId9"/>
          <a:stretch>
            <a:fillRect/>
          </a:stretch>
        </p:blipFill>
        <p:spPr>
          <a:xfrm>
            <a:off x="111602" y="5581259"/>
            <a:ext cx="1146493" cy="1157218"/>
          </a:xfrm>
          <a:prstGeom prst="rect">
            <a:avLst/>
          </a:prstGeom>
          <a:noFill/>
          <a:ln cap="flat">
            <a:noFill/>
          </a:ln>
        </p:spPr>
      </p:pic>
      <p:sp>
        <p:nvSpPr>
          <p:cNvPr id="23" name="Text Placeholder 29">
            <a:extLst>
              <a:ext uri="{FF2B5EF4-FFF2-40B4-BE49-F238E27FC236}">
                <a16:creationId xmlns:a16="http://schemas.microsoft.com/office/drawing/2014/main" id="{96FD5FDD-D445-E0F7-54B3-D652847CF5B1}"/>
              </a:ext>
            </a:extLst>
          </p:cNvPr>
          <p:cNvSpPr txBox="1"/>
          <p:nvPr/>
        </p:nvSpPr>
        <p:spPr>
          <a:xfrm>
            <a:off x="1399278" y="5662147"/>
            <a:ext cx="3870079" cy="63313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1600" b="1" i="0" u="none" strike="noStrike" kern="1200" cap="none" spc="0" baseline="0" dirty="0">
                <a:solidFill>
                  <a:srgbClr val="FFFFFF"/>
                </a:solidFill>
                <a:uFillTx/>
                <a:latin typeface="Roboto" pitchFamily="2"/>
                <a:ea typeface="Roboto" pitchFamily="2"/>
                <a:cs typeface="Poppins SemiBold" pitchFamily="2"/>
              </a:rPr>
              <a:t>To visit the </a:t>
            </a:r>
            <a:r>
              <a:rPr lang="en-US" sz="1600" b="1" i="1" u="none" strike="noStrike" kern="1200" cap="none" spc="0" baseline="0" dirty="0">
                <a:solidFill>
                  <a:srgbClr val="FFFFFF"/>
                </a:solidFill>
                <a:uFillTx/>
                <a:latin typeface="Roboto" pitchFamily="2"/>
                <a:ea typeface="Roboto" pitchFamily="2"/>
                <a:cs typeface="Poppins SemiBold" pitchFamily="2"/>
              </a:rPr>
              <a:t>Be Ready for Measle </a:t>
            </a:r>
            <a:r>
              <a:rPr lang="en-US" sz="1600" b="1" i="0" u="none" strike="noStrike" kern="1200" cap="none" spc="0" baseline="0" dirty="0">
                <a:solidFill>
                  <a:srgbClr val="FFFFFF"/>
                </a:solidFill>
                <a:uFillTx/>
                <a:latin typeface="Roboto" pitchFamily="2"/>
                <a:ea typeface="Roboto" pitchFamily="2"/>
                <a:cs typeface="Poppins SemiBold" pitchFamily="2"/>
              </a:rPr>
              <a:t>Toolkit, scan the QR code</a:t>
            </a:r>
            <a:br>
              <a:rPr lang="en-US" sz="1600" b="1" dirty="0">
                <a:solidFill>
                  <a:srgbClr val="FFFFFF"/>
                </a:solidFill>
                <a:latin typeface="Roboto" pitchFamily="2"/>
                <a:ea typeface="Roboto" pitchFamily="2"/>
                <a:cs typeface="Poppins SemiBold" pitchFamily="2"/>
              </a:rPr>
            </a:br>
            <a:r>
              <a:rPr lang="en-US" sz="1600" b="1" i="0" u="none" strike="noStrike" kern="1200" cap="none" spc="0" baseline="0" dirty="0">
                <a:solidFill>
                  <a:srgbClr val="FFFFFF"/>
                </a:solidFill>
                <a:uFillTx/>
                <a:latin typeface="Roboto" pitchFamily="2"/>
                <a:ea typeface="Roboto" pitchFamily="2"/>
                <a:cs typeface="Poppins SemiBold" pitchFamily="2"/>
              </a:rPr>
              <a:t>or visit the link: </a:t>
            </a:r>
            <a:r>
              <a:rPr lang="en-US" sz="1600" b="1" i="0" u="none" strike="noStrike" kern="1200" cap="none" spc="0" baseline="0" dirty="0">
                <a:solidFill>
                  <a:schemeClr val="bg1"/>
                </a:solidFill>
                <a:uFillTx/>
                <a:latin typeface="Roboto" pitchFamily="2"/>
                <a:ea typeface="Roboto" pitchFamily="2"/>
                <a:cs typeface="Poppins SemiBold" pitchFamily="2"/>
                <a:hlinkClick r:id="rId10">
                  <a:extLst>
                    <a:ext uri="{A12FA001-AC4F-418D-AE19-62706E023703}">
                      <ahyp:hlinkClr xmlns:ahyp="http://schemas.microsoft.com/office/drawing/2018/hyperlinkcolor" val="tx"/>
                    </a:ext>
                  </a:extLst>
                </a:hlinkClick>
              </a:rPr>
              <a:t>cdc.gov/measles/</a:t>
            </a:r>
            <a:r>
              <a:rPr lang="en-US" sz="1600" b="1" i="0" u="none" strike="noStrike" kern="1200" cap="none" spc="0" baseline="0" dirty="0" err="1">
                <a:solidFill>
                  <a:schemeClr val="bg1"/>
                </a:solidFill>
                <a:uFillTx/>
                <a:latin typeface="Roboto" pitchFamily="2"/>
                <a:ea typeface="Roboto" pitchFamily="2"/>
                <a:cs typeface="Poppins SemiBold" pitchFamily="2"/>
                <a:hlinkClick r:id="rId10">
                  <a:extLst>
                    <a:ext uri="{A12FA001-AC4F-418D-AE19-62706E023703}">
                      <ahyp:hlinkClr xmlns:ahyp="http://schemas.microsoft.com/office/drawing/2018/hyperlinkcolor" val="tx"/>
                    </a:ext>
                  </a:extLst>
                </a:hlinkClick>
              </a:rPr>
              <a:t>php</a:t>
            </a:r>
            <a:r>
              <a:rPr lang="en-US" sz="1600" b="1" i="0" u="none" strike="noStrike" kern="1200" cap="none" spc="0" baseline="0" dirty="0">
                <a:solidFill>
                  <a:schemeClr val="bg1"/>
                </a:solidFill>
                <a:uFillTx/>
                <a:latin typeface="Roboto" pitchFamily="2"/>
                <a:ea typeface="Roboto" pitchFamily="2"/>
                <a:cs typeface="Poppins SemiBold" pitchFamily="2"/>
                <a:hlinkClick r:id="rId10">
                  <a:extLst>
                    <a:ext uri="{A12FA001-AC4F-418D-AE19-62706E023703}">
                      <ahyp:hlinkClr xmlns:ahyp="http://schemas.microsoft.com/office/drawing/2018/hyperlinkcolor" val="tx"/>
                    </a:ext>
                  </a:extLst>
                </a:hlinkClick>
              </a:rPr>
              <a:t>/toolkit/index.html</a:t>
            </a:r>
            <a:endParaRPr lang="en-US" sz="1600" b="1" i="0" u="none" strike="noStrike" kern="1200" cap="none" spc="0" baseline="0" dirty="0">
              <a:solidFill>
                <a:schemeClr val="bg1"/>
              </a:solidFill>
              <a:uFillTx/>
              <a:latin typeface="Roboto" pitchFamily="2"/>
              <a:ea typeface="Roboto" pitchFamily="2"/>
              <a:cs typeface="Poppins SemiBold" pitchFamily="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206">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BA63352-B9C6-6183-8F12-788F11FDB8D7}"/>
              </a:ext>
            </a:extLst>
          </p:cNvPr>
          <p:cNvSpPr txBox="1">
            <a:spLocks noGrp="1"/>
          </p:cNvSpPr>
          <p:nvPr>
            <p:ph type="title"/>
          </p:nvPr>
        </p:nvSpPr>
        <p:spPr>
          <a:xfrm>
            <a:off x="774405" y="1538761"/>
            <a:ext cx="5418112" cy="645228"/>
          </a:xfrm>
        </p:spPr>
        <p:txBody>
          <a:bodyPr/>
          <a:lstStyle/>
          <a:p>
            <a:pPr lvl="0"/>
            <a:r>
              <a:rPr lang="en-US"/>
              <a:t>Need additional materials?</a:t>
            </a:r>
          </a:p>
        </p:txBody>
      </p:sp>
      <p:sp>
        <p:nvSpPr>
          <p:cNvPr id="3" name="Text Placeholder 3">
            <a:extLst>
              <a:ext uri="{FF2B5EF4-FFF2-40B4-BE49-F238E27FC236}">
                <a16:creationId xmlns:a16="http://schemas.microsoft.com/office/drawing/2014/main" id="{5C1A992D-7756-89EF-3D22-2D7AA78E11A7}"/>
              </a:ext>
            </a:extLst>
          </p:cNvPr>
          <p:cNvSpPr txBox="1">
            <a:spLocks noGrp="1"/>
          </p:cNvSpPr>
          <p:nvPr>
            <p:ph type="body" idx="4294967295"/>
          </p:nvPr>
        </p:nvSpPr>
        <p:spPr>
          <a:xfrm>
            <a:off x="774405" y="2449887"/>
            <a:ext cx="5418112" cy="2800697"/>
          </a:xfrm>
        </p:spPr>
        <p:txBody>
          <a:bodyPr/>
          <a:lstStyle/>
          <a:p>
            <a:pPr marL="171450" lvl="0" indent="-171450">
              <a:lnSpc>
                <a:spcPts val="2400"/>
              </a:lnSpc>
              <a:spcBef>
                <a:spcPts val="1200"/>
              </a:spcBef>
            </a:pPr>
            <a:r>
              <a:rPr lang="en-US"/>
              <a:t>Communication materials for the public are available in additional languages and as editable or printer-friendly versions upon request. </a:t>
            </a:r>
          </a:p>
          <a:p>
            <a:pPr marL="171450" lvl="0" indent="-171450">
              <a:lnSpc>
                <a:spcPts val="2400"/>
              </a:lnSpc>
              <a:spcBef>
                <a:spcPts val="1200"/>
              </a:spcBef>
            </a:pPr>
            <a:r>
              <a:rPr lang="en-US"/>
              <a:t>To request these, please email </a:t>
            </a:r>
            <a:r>
              <a:rPr lang="en-US">
                <a:hlinkClick r:id="rId3">
                  <a:extLst>
                    <a:ext uri="{A12FA001-AC4F-418D-AE19-62706E023703}">
                      <ahyp:hlinkClr xmlns:ahyp="http://schemas.microsoft.com/office/drawing/2018/hyperlinkcolor" val="tx"/>
                    </a:ext>
                  </a:extLst>
                </a:hlinkClick>
              </a:rPr>
              <a:t>measlesresources@cdc.gov</a:t>
            </a:r>
            <a:r>
              <a:rPr lang="en-US"/>
              <a:t>. </a:t>
            </a:r>
          </a:p>
        </p:txBody>
      </p:sp>
      <p:sp>
        <p:nvSpPr>
          <p:cNvPr id="4" name="Round Single Corner Rectangle 7">
            <a:extLst>
              <a:ext uri="{FF2B5EF4-FFF2-40B4-BE49-F238E27FC236}">
                <a16:creationId xmlns:a16="http://schemas.microsoft.com/office/drawing/2014/main" id="{3E9AEB77-FFD0-2142-2AC1-1408C34863F2}"/>
              </a:ext>
              <a:ext uri="{C183D7F6-B498-43B3-948B-1728B52AA6E4}">
                <adec:decorative xmlns:adec="http://schemas.microsoft.com/office/drawing/2017/decorative" val="1"/>
              </a:ext>
            </a:extLst>
          </p:cNvPr>
          <p:cNvSpPr/>
          <p:nvPr/>
        </p:nvSpPr>
        <p:spPr>
          <a:xfrm>
            <a:off x="0" y="5441795"/>
            <a:ext cx="5418112" cy="1416204"/>
          </a:xfrm>
          <a:custGeom>
            <a:avLst>
              <a:gd name="f7" fmla="val 16667"/>
            </a:avLst>
            <a:gdLst>
              <a:gd name="f1" fmla="val 5400000"/>
              <a:gd name="f2" fmla="val 16200000"/>
              <a:gd name="f3" fmla="val w"/>
              <a:gd name="f4" fmla="val h"/>
              <a:gd name="f5" fmla="val ss"/>
              <a:gd name="f6" fmla="val 0"/>
              <a:gd name="f7" fmla="val 16667"/>
              <a:gd name="f8" fmla="abs f3"/>
              <a:gd name="f9" fmla="abs f4"/>
              <a:gd name="f10" fmla="abs f5"/>
              <a:gd name="f11" fmla="val f6"/>
              <a:gd name="f12" fmla="val f7"/>
              <a:gd name="f13" fmla="?: f8 f3 1"/>
              <a:gd name="f14" fmla="?: f9 f4 1"/>
              <a:gd name="f15" fmla="?: f10 f5 1"/>
              <a:gd name="f16" fmla="*/ f13 1 21600"/>
              <a:gd name="f17" fmla="*/ f14 1 21600"/>
              <a:gd name="f18" fmla="*/ 21600 f13 1"/>
              <a:gd name="f19" fmla="*/ 21600 f14 1"/>
              <a:gd name="f20" fmla="min f17 f16"/>
              <a:gd name="f21" fmla="*/ f18 1 f15"/>
              <a:gd name="f22" fmla="*/ f19 1 f15"/>
              <a:gd name="f23" fmla="val f21"/>
              <a:gd name="f24" fmla="val f22"/>
              <a:gd name="f25" fmla="*/ f11 f20 1"/>
              <a:gd name="f26" fmla="+- f24 0 f11"/>
              <a:gd name="f27" fmla="+- f23 0 f11"/>
              <a:gd name="f28" fmla="*/ f24 f20 1"/>
              <a:gd name="f29" fmla="*/ f23 f20 1"/>
              <a:gd name="f30" fmla="min f27 f26"/>
              <a:gd name="f31" fmla="*/ f30 f12 1"/>
              <a:gd name="f32" fmla="*/ f31 1 100000"/>
              <a:gd name="f33" fmla="+- f23 0 f32"/>
              <a:gd name="f34" fmla="*/ f32 29289 1"/>
              <a:gd name="f35" fmla="*/ f32 f20 1"/>
              <a:gd name="f36" fmla="*/ f34 1 100000"/>
              <a:gd name="f37" fmla="*/ f33 f20 1"/>
              <a:gd name="f38" fmla="+- f23 0 f36"/>
              <a:gd name="f39" fmla="*/ f38 f20 1"/>
            </a:gdLst>
            <a:ahLst/>
            <a:cxnLst>
              <a:cxn ang="3cd4">
                <a:pos x="hc" y="t"/>
              </a:cxn>
              <a:cxn ang="0">
                <a:pos x="r" y="vc"/>
              </a:cxn>
              <a:cxn ang="cd4">
                <a:pos x="hc" y="b"/>
              </a:cxn>
              <a:cxn ang="cd2">
                <a:pos x="l" y="vc"/>
              </a:cxn>
            </a:cxnLst>
            <a:rect l="f25" t="f25" r="f39" b="f28"/>
            <a:pathLst>
              <a:path>
                <a:moveTo>
                  <a:pt x="f25" y="f25"/>
                </a:moveTo>
                <a:lnTo>
                  <a:pt x="f37" y="f25"/>
                </a:lnTo>
                <a:arcTo wR="f35" hR="f35" stAng="f2" swAng="f1"/>
                <a:lnTo>
                  <a:pt x="f29" y="f28"/>
                </a:lnTo>
                <a:lnTo>
                  <a:pt x="f25" y="f28"/>
                </a:lnTo>
                <a:close/>
              </a:path>
            </a:pathLst>
          </a:cu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pic>
        <p:nvPicPr>
          <p:cNvPr id="5" name="Picture 17" descr="QR code for CDC webpage for Measles toolkit. that goes to www.cdc.gov/measles/php/toolkit/index.html">
            <a:extLst>
              <a:ext uri="{FF2B5EF4-FFF2-40B4-BE49-F238E27FC236}">
                <a16:creationId xmlns:a16="http://schemas.microsoft.com/office/drawing/2014/main" id="{50437905-A0EE-D9C1-5377-2A87CF3079DA}"/>
              </a:ext>
            </a:extLst>
          </p:cNvPr>
          <p:cNvPicPr>
            <a:picLocks noChangeAspect="1"/>
          </p:cNvPicPr>
          <p:nvPr/>
        </p:nvPicPr>
        <p:blipFill>
          <a:blip r:embed="rId4"/>
          <a:stretch>
            <a:fillRect/>
          </a:stretch>
        </p:blipFill>
        <p:spPr>
          <a:xfrm>
            <a:off x="111602" y="5581259"/>
            <a:ext cx="1146493" cy="1157218"/>
          </a:xfrm>
          <a:prstGeom prst="rect">
            <a:avLst/>
          </a:prstGeom>
          <a:noFill/>
          <a:ln cap="flat">
            <a:noFill/>
          </a:ln>
        </p:spPr>
      </p:pic>
      <p:sp>
        <p:nvSpPr>
          <p:cNvPr id="6" name="Text Placeholder 29">
            <a:extLst>
              <a:ext uri="{FF2B5EF4-FFF2-40B4-BE49-F238E27FC236}">
                <a16:creationId xmlns:a16="http://schemas.microsoft.com/office/drawing/2014/main" id="{4D167BA9-3A3C-A02D-9D01-BE94B4EC528F}"/>
              </a:ext>
            </a:extLst>
          </p:cNvPr>
          <p:cNvSpPr txBox="1"/>
          <p:nvPr/>
        </p:nvSpPr>
        <p:spPr>
          <a:xfrm>
            <a:off x="1399278" y="5662147"/>
            <a:ext cx="3870079" cy="63313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1600" b="1" i="0" u="none" strike="noStrike" kern="1200" cap="none" spc="0" baseline="0" dirty="0">
                <a:solidFill>
                  <a:srgbClr val="FFFFFF"/>
                </a:solidFill>
                <a:uFillTx/>
                <a:latin typeface="Roboto" pitchFamily="2"/>
                <a:ea typeface="Roboto" pitchFamily="2"/>
                <a:cs typeface="Poppins SemiBold" pitchFamily="2"/>
              </a:rPr>
              <a:t>To visit the </a:t>
            </a:r>
            <a:r>
              <a:rPr lang="en-US" sz="1600" b="1" i="1" u="none" strike="noStrike" kern="1200" cap="none" spc="0" baseline="0" dirty="0">
                <a:solidFill>
                  <a:srgbClr val="FFFFFF"/>
                </a:solidFill>
                <a:uFillTx/>
                <a:latin typeface="Roboto" pitchFamily="2"/>
                <a:ea typeface="Roboto" pitchFamily="2"/>
                <a:cs typeface="Poppins SemiBold" pitchFamily="2"/>
              </a:rPr>
              <a:t>Be Ready for Measle </a:t>
            </a:r>
            <a:r>
              <a:rPr lang="en-US" sz="1600" b="1" i="0" u="none" strike="noStrike" kern="1200" cap="none" spc="0" baseline="0" dirty="0">
                <a:solidFill>
                  <a:srgbClr val="FFFFFF"/>
                </a:solidFill>
                <a:uFillTx/>
                <a:latin typeface="Roboto" pitchFamily="2"/>
                <a:ea typeface="Roboto" pitchFamily="2"/>
                <a:cs typeface="Poppins SemiBold" pitchFamily="2"/>
              </a:rPr>
              <a:t>Toolkit, scan the QR code</a:t>
            </a:r>
            <a:br>
              <a:rPr lang="en-US" sz="1600" b="1" dirty="0">
                <a:solidFill>
                  <a:srgbClr val="FFFFFF"/>
                </a:solidFill>
                <a:latin typeface="Roboto" pitchFamily="2"/>
                <a:ea typeface="Roboto" pitchFamily="2"/>
                <a:cs typeface="Poppins SemiBold" pitchFamily="2"/>
              </a:rPr>
            </a:br>
            <a:r>
              <a:rPr lang="en-US" sz="1600" b="1" i="0" u="none" strike="noStrike" kern="1200" cap="none" spc="0" baseline="0" dirty="0">
                <a:solidFill>
                  <a:srgbClr val="FFFFFF"/>
                </a:solidFill>
                <a:uFillTx/>
                <a:latin typeface="Roboto" pitchFamily="2"/>
                <a:ea typeface="Roboto" pitchFamily="2"/>
                <a:cs typeface="Poppins SemiBold" pitchFamily="2"/>
              </a:rPr>
              <a:t>or visit the link: </a:t>
            </a:r>
            <a:r>
              <a:rPr lang="en-US" sz="1600" b="1" i="0" u="none" strike="noStrike" kern="1200" cap="none" spc="0" baseline="0" dirty="0">
                <a:solidFill>
                  <a:schemeClr val="bg1"/>
                </a:solidFill>
                <a:uFillTx/>
                <a:latin typeface="Roboto" pitchFamily="2"/>
                <a:ea typeface="Roboto" pitchFamily="2"/>
                <a:cs typeface="Poppins SemiBold" pitchFamily="2"/>
                <a:hlinkClick r:id="rId5">
                  <a:extLst>
                    <a:ext uri="{A12FA001-AC4F-418D-AE19-62706E023703}">
                      <ahyp:hlinkClr xmlns:ahyp="http://schemas.microsoft.com/office/drawing/2018/hyperlinkcolor" val="tx"/>
                    </a:ext>
                  </a:extLst>
                </a:hlinkClick>
              </a:rPr>
              <a:t>cdc.gov/measles/</a:t>
            </a:r>
            <a:r>
              <a:rPr lang="en-US" sz="1600" b="1" i="0" u="none" strike="noStrike" kern="1200" cap="none" spc="0" baseline="0" dirty="0" err="1">
                <a:solidFill>
                  <a:schemeClr val="bg1"/>
                </a:solidFill>
                <a:uFillTx/>
                <a:latin typeface="Roboto" pitchFamily="2"/>
                <a:ea typeface="Roboto" pitchFamily="2"/>
                <a:cs typeface="Poppins SemiBold" pitchFamily="2"/>
                <a:hlinkClick r:id="rId5">
                  <a:extLst>
                    <a:ext uri="{A12FA001-AC4F-418D-AE19-62706E023703}">
                      <ahyp:hlinkClr xmlns:ahyp="http://schemas.microsoft.com/office/drawing/2018/hyperlinkcolor" val="tx"/>
                    </a:ext>
                  </a:extLst>
                </a:hlinkClick>
              </a:rPr>
              <a:t>php</a:t>
            </a:r>
            <a:r>
              <a:rPr lang="en-US" sz="1600" b="1" i="0" u="none" strike="noStrike" kern="1200" cap="none" spc="0" baseline="0" dirty="0">
                <a:solidFill>
                  <a:schemeClr val="bg1"/>
                </a:solidFill>
                <a:uFillTx/>
                <a:latin typeface="Roboto" pitchFamily="2"/>
                <a:ea typeface="Roboto" pitchFamily="2"/>
                <a:cs typeface="Poppins SemiBold" pitchFamily="2"/>
                <a:hlinkClick r:id="rId5">
                  <a:extLst>
                    <a:ext uri="{A12FA001-AC4F-418D-AE19-62706E023703}">
                      <ahyp:hlinkClr xmlns:ahyp="http://schemas.microsoft.com/office/drawing/2018/hyperlinkcolor" val="tx"/>
                    </a:ext>
                  </a:extLst>
                </a:hlinkClick>
              </a:rPr>
              <a:t>/toolkit/index.html</a:t>
            </a:r>
            <a:endParaRPr lang="en-US" sz="1600" b="1" i="0" u="none" strike="noStrike" kern="1200" cap="none" spc="0" baseline="0" dirty="0">
              <a:solidFill>
                <a:schemeClr val="bg1"/>
              </a:solidFill>
              <a:uFillTx/>
              <a:latin typeface="Roboto" pitchFamily="2"/>
              <a:ea typeface="Roboto" pitchFamily="2"/>
              <a:cs typeface="Poppins SemiBold" pitchFamily="2"/>
            </a:endParaRPr>
          </a:p>
        </p:txBody>
      </p:sp>
      <p:pic>
        <p:nvPicPr>
          <p:cNvPr id="7" name="Picture 18" descr="Screenshot of an example general measles social media graphic from CDC's &quot;Be Ready for Measles&quot; toolkit that communicates measles preparedness and outbreak response information.">
            <a:extLst>
              <a:ext uri="{FF2B5EF4-FFF2-40B4-BE49-F238E27FC236}">
                <a16:creationId xmlns:a16="http://schemas.microsoft.com/office/drawing/2014/main" id="{325EB10C-716F-6106-8F9F-7C1D6807462E}"/>
              </a:ext>
            </a:extLst>
          </p:cNvPr>
          <p:cNvPicPr>
            <a:picLocks noChangeAspect="1"/>
          </p:cNvPicPr>
          <p:nvPr/>
        </p:nvPicPr>
        <p:blipFill>
          <a:blip r:embed="rId6"/>
          <a:stretch>
            <a:fillRect/>
          </a:stretch>
        </p:blipFill>
        <p:spPr>
          <a:xfrm>
            <a:off x="6428186" y="767794"/>
            <a:ext cx="4875306" cy="4894353"/>
          </a:xfrm>
          <a:prstGeom prst="rect">
            <a:avLst/>
          </a:prstGeom>
          <a:noFill/>
          <a:ln cap="flat">
            <a:noFill/>
          </a:ln>
          <a:effectLst>
            <a:outerShdw dist="139699" dir="2700000" algn="tl">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76">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E0B082C1-4254-3ABD-018C-687C65B16A40}"/>
              </a:ext>
            </a:extLst>
          </p:cNvPr>
          <p:cNvSpPr txBox="1">
            <a:spLocks noGrp="1"/>
          </p:cNvSpPr>
          <p:nvPr>
            <p:ph type="title"/>
          </p:nvPr>
        </p:nvSpPr>
        <p:spPr>
          <a:xfrm>
            <a:off x="588078" y="2443483"/>
            <a:ext cx="3410529" cy="994144"/>
          </a:xfrm>
        </p:spPr>
        <p:txBody>
          <a:bodyPr anchor="t"/>
          <a:lstStyle/>
          <a:p>
            <a:pPr lvl="0"/>
            <a:r>
              <a:rPr lang="en-US" sz="3600">
                <a:latin typeface="Roboto"/>
                <a:ea typeface="Roboto"/>
                <a:cs typeface="Arial"/>
              </a:rPr>
              <a:t>Measles is very contagious.</a:t>
            </a:r>
          </a:p>
        </p:txBody>
      </p:sp>
      <p:sp>
        <p:nvSpPr>
          <p:cNvPr id="3" name="Text Placeholder 7">
            <a:extLst>
              <a:ext uri="{FF2B5EF4-FFF2-40B4-BE49-F238E27FC236}">
                <a16:creationId xmlns:a16="http://schemas.microsoft.com/office/drawing/2014/main" id="{20E39528-FBCB-3972-05AB-0F4BEC2AEAEA}"/>
              </a:ext>
            </a:extLst>
          </p:cNvPr>
          <p:cNvSpPr txBox="1">
            <a:spLocks noGrp="1"/>
          </p:cNvSpPr>
          <p:nvPr>
            <p:ph type="body" idx="4294967295"/>
          </p:nvPr>
        </p:nvSpPr>
        <p:spPr>
          <a:xfrm>
            <a:off x="4642344" y="596166"/>
            <a:ext cx="6657027" cy="1520675"/>
          </a:xfrm>
        </p:spPr>
        <p:txBody>
          <a:bodyPr/>
          <a:lstStyle/>
          <a:p>
            <a:pPr lvl="0">
              <a:lnSpc>
                <a:spcPts val="2400"/>
              </a:lnSpc>
              <a:spcBef>
                <a:spcPts val="1200"/>
              </a:spcBef>
            </a:pPr>
            <a:r>
              <a:rPr lang="en-US" dirty="0"/>
              <a:t>If one person has it, up to 9 out of 10 people nearby will become infected if they are not protected.</a:t>
            </a:r>
          </a:p>
          <a:p>
            <a:pPr lvl="0">
              <a:lnSpc>
                <a:spcPts val="2400"/>
              </a:lnSpc>
              <a:spcBef>
                <a:spcPts val="1200"/>
              </a:spcBef>
            </a:pPr>
            <a:r>
              <a:rPr lang="en-US" dirty="0">
                <a:latin typeface="Nunito Sans Normal"/>
                <a:cs typeface="Arial"/>
              </a:rPr>
              <a:t>Measles spreads through the air and can remain in the air for up to 2 hours after an infected person leaves the area.</a:t>
            </a:r>
          </a:p>
          <a:p>
            <a:pPr marL="457200" lvl="1" indent="0">
              <a:spcBef>
                <a:spcPts val="500"/>
              </a:spcBef>
              <a:buNone/>
            </a:pPr>
            <a:endParaRPr lang="en-US" dirty="0"/>
          </a:p>
        </p:txBody>
      </p:sp>
      <p:sp>
        <p:nvSpPr>
          <p:cNvPr id="4" name="TextBox 1">
            <a:extLst>
              <a:ext uri="{FF2B5EF4-FFF2-40B4-BE49-F238E27FC236}">
                <a16:creationId xmlns:a16="http://schemas.microsoft.com/office/drawing/2014/main" id="{7543D90B-59C3-3FD9-05BF-A86CD96FFE0A}"/>
              </a:ext>
            </a:extLst>
          </p:cNvPr>
          <p:cNvSpPr txBox="1"/>
          <p:nvPr/>
        </p:nvSpPr>
        <p:spPr>
          <a:xfrm>
            <a:off x="8178914" y="6552754"/>
            <a:ext cx="3886154" cy="307777"/>
          </a:xfrm>
          <a:prstGeom prst="rect">
            <a:avLst/>
          </a:prstGeom>
          <a:noFill/>
          <a:ln cap="flat">
            <a:noFill/>
          </a:ln>
        </p:spPr>
        <p:txBody>
          <a:bodyPr vert="horz" wrap="square" lIns="91440" tIns="45720" rIns="91440" bIns="45720" anchor="t" anchorCtr="0" compatLnSpc="1">
            <a:spAutoFit/>
          </a:bodyPr>
          <a:lstStyle/>
          <a:p>
            <a:pPr lvl="0">
              <a:defRPr sz="1800" b="0" i="0" u="none" strike="noStrike" kern="0" cap="none" spc="0" baseline="0">
                <a:solidFill>
                  <a:srgbClr val="000000"/>
                </a:solidFill>
                <a:uFillTx/>
              </a:defRPr>
            </a:pPr>
            <a:r>
              <a:rPr lang="en-US" sz="1400" b="0" i="0" u="none" strike="noStrike" kern="1200" cap="none" spc="0" baseline="0" dirty="0">
                <a:solidFill>
                  <a:schemeClr val="bg1"/>
                </a:solidFill>
                <a:uFillTx/>
                <a:latin typeface="Roboto Bold"/>
                <a:hlinkClick r:id="rId5">
                  <a:extLst>
                    <a:ext uri="{A12FA001-AC4F-418D-AE19-62706E023703}">
                      <ahyp:hlinkClr xmlns:ahyp="http://schemas.microsoft.com/office/drawing/2018/hyperlinkcolor" val="tx"/>
                    </a:ext>
                  </a:extLst>
                </a:hlinkClick>
              </a:rPr>
              <a:t>cdc.gov/measles/</a:t>
            </a:r>
            <a:r>
              <a:rPr lang="en-US" sz="1400" dirty="0">
                <a:solidFill>
                  <a:schemeClr val="bg1"/>
                </a:solidFill>
                <a:latin typeface="Roboto Bold"/>
                <a:hlinkClick r:id="rId5">
                  <a:extLst>
                    <a:ext uri="{A12FA001-AC4F-418D-AE19-62706E023703}">
                      <ahyp:hlinkClr xmlns:ahyp="http://schemas.microsoft.com/office/drawing/2018/hyperlinkcolor" val="tx"/>
                    </a:ext>
                  </a:extLst>
                </a:hlinkClick>
              </a:rPr>
              <a:t>causes/index.html </a:t>
            </a:r>
            <a:endParaRPr lang="en-US" sz="1400" b="0" i="0" u="none" strike="noStrike" kern="1200" cap="none" spc="0" baseline="0" dirty="0">
              <a:solidFill>
                <a:schemeClr val="bg1"/>
              </a:solidFill>
              <a:uFillTx/>
              <a:latin typeface="Roboto Bold"/>
            </a:endParaRPr>
          </a:p>
        </p:txBody>
      </p:sp>
      <p:sp>
        <p:nvSpPr>
          <p:cNvPr id="6" name="TextBox 5">
            <a:extLst>
              <a:ext uri="{FF2B5EF4-FFF2-40B4-BE49-F238E27FC236}">
                <a16:creationId xmlns:a16="http://schemas.microsoft.com/office/drawing/2014/main" id="{EE0A2F58-EC3D-B009-0846-62CA75A93733}"/>
              </a:ext>
            </a:extLst>
          </p:cNvPr>
          <p:cNvSpPr txBox="1"/>
          <p:nvPr/>
        </p:nvSpPr>
        <p:spPr>
          <a:xfrm>
            <a:off x="5995852" y="2138032"/>
            <a:ext cx="3879668" cy="584775"/>
          </a:xfrm>
          <a:prstGeom prst="rect">
            <a:avLst/>
          </a:prstGeom>
          <a:noFill/>
        </p:spPr>
        <p:txBody>
          <a:bodyPr wrap="square" rtlCol="0">
            <a:spAutoFit/>
          </a:bodyPr>
          <a:lstStyle/>
          <a:p>
            <a:r>
              <a:rPr lang="en-US" sz="1600" dirty="0">
                <a:solidFill>
                  <a:srgbClr val="032659"/>
                </a:solidFill>
                <a:latin typeface="Nunito Sans Normal"/>
                <a:cs typeface="Arial"/>
              </a:rPr>
              <a:t>Click the image to start the video file.</a:t>
            </a:r>
            <a:br>
              <a:rPr lang="en-US" sz="1600" dirty="0">
                <a:solidFill>
                  <a:srgbClr val="032659"/>
                </a:solidFill>
                <a:latin typeface="Nunito Sans Normal"/>
                <a:cs typeface="Arial"/>
              </a:rPr>
            </a:br>
            <a:endParaRPr lang="en-US" sz="1600" dirty="0">
              <a:solidFill>
                <a:srgbClr val="032659"/>
              </a:solidFill>
              <a:latin typeface="Nunito Sans Normal"/>
              <a:cs typeface="Arial"/>
            </a:endParaRPr>
          </a:p>
        </p:txBody>
      </p:sp>
      <p:pic>
        <p:nvPicPr>
          <p:cNvPr id="5" name="Measles-Infection-1080x1080" descr="Measles audio file">
            <a:extLst>
              <a:ext uri="{FF2B5EF4-FFF2-40B4-BE49-F238E27FC236}">
                <a16:creationId xmlns:a16="http://schemas.microsoft.com/office/drawing/2014/main" id="{55784D4C-A56E-2E4A-BD13-00C8D8E3CC9C}"/>
              </a:ext>
              <a:ext uri="{C183D7F6-B498-43B3-948B-1728B52AA6E4}">
                <adec:decorative xmlns:adec="http://schemas.microsoft.com/office/drawing/2017/decorative" val="0"/>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81AF9E83-DF6D-4D8B-B282-928F1332C01D}" label="measles-caption" lang="" r:embed="rId6"/>
                        </p173:trackLst>
                      </p173:tracksInfo>
                    </p:ext>
                  </p14:extLst>
                </p14:media>
              </p:ext>
            </p:extLst>
          </p:nvPr>
        </p:nvPicPr>
        <p:blipFill>
          <a:blip r:embed="rId7"/>
          <a:stretch>
            <a:fillRect/>
          </a:stretch>
        </p:blipFill>
        <p:spPr>
          <a:xfrm>
            <a:off x="5995852" y="2501767"/>
            <a:ext cx="3762102" cy="3693304"/>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58"/>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p:stCondLst>
                    <p:cond delay="indefinite"/>
                  </p:stCondLst>
                  <p:endCondLst>
                    <p:cond evt="onNext" delay="0">
                      <p:tgtEl>
                        <p:sldTgt/>
                      </p:tgtEl>
                    </p:cond>
                    <p:cond evt="onPrev" delay="0">
                      <p:tgtEl>
                        <p:sldTgt/>
                      </p:tgtEl>
                    </p:cond>
                  </p:endCondLst>
                </p:cTn>
                <p:tgtEl>
                  <p:spTgt spid="5"/>
                </p:tgtEl>
              </p:cMediaNode>
            </p:video>
            <p:seq concurrent="1" nextAc="seek">
              <p:cTn id="8" dur="indefinite" nodeType="interactiveSeq">
                <p:stCondLst>
                  <p:cond evt="onClick" delay="0">
                    <p:tgtEl>
                      <p:spTgt spid="5"/>
                    </p:tgtEl>
                  </p:cond>
                </p:stCondLst>
                <p:childTnLst>
                  <p:par>
                    <p:cTn id="9" fill="hold">
                      <p:stCondLst>
                        <p:cond evt="onBegin" delay="0">
                          <p:tn val="8"/>
                        </p:cond>
                      </p:stCondLst>
                      <p:childTnLst>
                        <p:par>
                          <p:cTn id="10" fill="hold">
                            <p:stCondLst>
                              <p:cond delay="0"/>
                            </p:stCondLst>
                            <p:childTnLst>
                              <p:par>
                                <p:cTn id="11" presetID="2" presetClass="mediacall" presetSubtype="0" fill="hold" nodeType="clickEffect">
                                  <p:stCondLst>
                                    <p:cond delay="0"/>
                                  </p:stCondLst>
                                  <p:childTnLst>
                                    <p:cmd type="call" cmd="togglePause">
                                      <p:cBhvr>
                                        <p:cTn id="12"/>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287">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6B06A97B-AAEB-50B3-B27A-72A3567EA630}"/>
              </a:ext>
            </a:extLst>
          </p:cNvPr>
          <p:cNvSpPr txBox="1">
            <a:spLocks noGrp="1"/>
          </p:cNvSpPr>
          <p:nvPr>
            <p:ph type="title"/>
          </p:nvPr>
        </p:nvSpPr>
        <p:spPr>
          <a:xfrm>
            <a:off x="465182" y="2430411"/>
            <a:ext cx="3504392" cy="994144"/>
          </a:xfrm>
        </p:spPr>
        <p:txBody>
          <a:bodyPr anchor="t"/>
          <a:lstStyle/>
          <a:p>
            <a:pPr lvl="0"/>
            <a:r>
              <a:rPr lang="en-US" sz="4000">
                <a:latin typeface="Roboto"/>
                <a:ea typeface="Roboto"/>
                <a:cs typeface="Arial"/>
              </a:rPr>
              <a:t>Measles can be serious.  </a:t>
            </a:r>
            <a:endParaRPr lang="en-US" sz="4000"/>
          </a:p>
        </p:txBody>
      </p:sp>
      <p:sp>
        <p:nvSpPr>
          <p:cNvPr id="3" name="Text Placeholder 7">
            <a:extLst>
              <a:ext uri="{FF2B5EF4-FFF2-40B4-BE49-F238E27FC236}">
                <a16:creationId xmlns:a16="http://schemas.microsoft.com/office/drawing/2014/main" id="{268FDB55-CC6C-304A-B391-CB69F68B4B8C}"/>
              </a:ext>
            </a:extLst>
          </p:cNvPr>
          <p:cNvSpPr txBox="1">
            <a:spLocks noGrp="1"/>
          </p:cNvSpPr>
          <p:nvPr>
            <p:ph type="body" idx="4294967295"/>
          </p:nvPr>
        </p:nvSpPr>
        <p:spPr>
          <a:xfrm>
            <a:off x="4544028" y="849349"/>
            <a:ext cx="7275240" cy="5059961"/>
          </a:xfrm>
        </p:spPr>
        <p:txBody>
          <a:bodyPr/>
          <a:lstStyle/>
          <a:p>
            <a:pPr lvl="0">
              <a:lnSpc>
                <a:spcPts val="2400"/>
              </a:lnSpc>
              <a:spcBef>
                <a:spcPts val="1200"/>
              </a:spcBef>
            </a:pPr>
            <a:r>
              <a:rPr lang="en-US" sz="2000" b="1" dirty="0">
                <a:latin typeface="Nunito Sans Normal"/>
                <a:cs typeface="Arial"/>
              </a:rPr>
              <a:t>Measles can lead to severe complications</a:t>
            </a:r>
            <a:r>
              <a:rPr lang="en-US" sz="2000" dirty="0">
                <a:latin typeface="Nunito Sans Normal"/>
                <a:cs typeface="Arial"/>
              </a:rPr>
              <a:t>, </a:t>
            </a:r>
            <a:r>
              <a:rPr lang="en-US" dirty="0">
                <a:latin typeface="Nunito Sans Normal"/>
                <a:cs typeface="Arial"/>
              </a:rPr>
              <a:t>such as </a:t>
            </a:r>
          </a:p>
          <a:p>
            <a:pPr lvl="2">
              <a:lnSpc>
                <a:spcPts val="2400"/>
              </a:lnSpc>
              <a:spcBef>
                <a:spcPts val="1200"/>
              </a:spcBef>
            </a:pPr>
            <a:r>
              <a:rPr lang="en-US" b="1" dirty="0">
                <a:latin typeface="Nunito Sans Normal"/>
                <a:cs typeface="Arial"/>
              </a:rPr>
              <a:t>Hospitalization</a:t>
            </a:r>
            <a:r>
              <a:rPr lang="en-US" dirty="0">
                <a:latin typeface="Nunito Sans Normal"/>
                <a:cs typeface="Arial"/>
              </a:rPr>
              <a:t>: About 1 in 5 unvaccinated people in the U.S. who get measles is hospitalized.</a:t>
            </a:r>
          </a:p>
          <a:p>
            <a:pPr lvl="2">
              <a:lnSpc>
                <a:spcPts val="2400"/>
              </a:lnSpc>
              <a:spcBef>
                <a:spcPts val="1200"/>
              </a:spcBef>
            </a:pPr>
            <a:r>
              <a:rPr lang="en-US" b="1" dirty="0">
                <a:latin typeface="Nunito Sans Normal"/>
                <a:cs typeface="Arial"/>
              </a:rPr>
              <a:t>Pneumonia</a:t>
            </a:r>
            <a:r>
              <a:rPr lang="en-US" dirty="0">
                <a:latin typeface="Nunito Sans Normal"/>
                <a:cs typeface="Arial"/>
              </a:rPr>
              <a:t> (infection of the lungs): As many as 1 out of every 20 children with measles gets pneumonia.</a:t>
            </a:r>
          </a:p>
          <a:p>
            <a:pPr lvl="2">
              <a:lnSpc>
                <a:spcPts val="2400"/>
              </a:lnSpc>
              <a:spcBef>
                <a:spcPts val="1200"/>
              </a:spcBef>
            </a:pPr>
            <a:r>
              <a:rPr lang="en-US" b="1" dirty="0">
                <a:latin typeface="Nunito Sans Normal"/>
                <a:cs typeface="Arial"/>
              </a:rPr>
              <a:t>Encephalitis</a:t>
            </a:r>
            <a:r>
              <a:rPr lang="en-US" dirty="0">
                <a:latin typeface="Nunito Sans Normal"/>
                <a:cs typeface="Arial"/>
              </a:rPr>
              <a:t> (swelling of the brain): About 1 child out of every 1,000 who gets measles develops encephalitis. </a:t>
            </a:r>
          </a:p>
          <a:p>
            <a:pPr marL="685800" lvl="1" indent="-228600">
              <a:spcBef>
                <a:spcPts val="1200"/>
              </a:spcBef>
              <a:buFont typeface="Courier New" pitchFamily="49"/>
              <a:buChar char="o"/>
            </a:pPr>
            <a:r>
              <a:rPr lang="en-US" b="1" dirty="0"/>
              <a:t>Death</a:t>
            </a:r>
            <a:r>
              <a:rPr lang="en-US" dirty="0"/>
              <a:t>: Nearly 1-3 out of every 1,000 children with measles die from respiratory and neurologic complications.</a:t>
            </a:r>
          </a:p>
          <a:p>
            <a:pPr>
              <a:spcBef>
                <a:spcPts val="1800"/>
              </a:spcBef>
            </a:pPr>
            <a:r>
              <a:rPr lang="en-US" dirty="0">
                <a:latin typeface="Nunito Sans Normal"/>
                <a:cs typeface="Arial"/>
              </a:rPr>
              <a:t>Anyone who is not protected against measles is at </a:t>
            </a:r>
            <a:r>
              <a:rPr lang="en-US" b="1" dirty="0">
                <a:latin typeface="Nunito Sans Normal"/>
                <a:cs typeface="Arial"/>
              </a:rPr>
              <a:t>risk. </a:t>
            </a:r>
            <a:endParaRPr lang="en-US" dirty="0">
              <a:latin typeface="Nunito Sans Normal"/>
              <a:cs typeface="Arial"/>
            </a:endParaRPr>
          </a:p>
          <a:p>
            <a:pPr marL="685800" indent="-228600">
              <a:spcBef>
                <a:spcPts val="1200"/>
              </a:spcBef>
              <a:buFont typeface="Courier New" pitchFamily="49"/>
              <a:buChar char="o"/>
            </a:pPr>
            <a:endParaRPr lang="en-US" dirty="0"/>
          </a:p>
        </p:txBody>
      </p:sp>
      <p:sp>
        <p:nvSpPr>
          <p:cNvPr id="4" name="TextBox 1">
            <a:extLst>
              <a:ext uri="{FF2B5EF4-FFF2-40B4-BE49-F238E27FC236}">
                <a16:creationId xmlns:a16="http://schemas.microsoft.com/office/drawing/2014/main" id="{5AD42976-7F2F-1576-D99A-AC229064B864}"/>
              </a:ext>
            </a:extLst>
          </p:cNvPr>
          <p:cNvSpPr txBox="1"/>
          <p:nvPr/>
        </p:nvSpPr>
        <p:spPr>
          <a:xfrm>
            <a:off x="8178914" y="6552754"/>
            <a:ext cx="388615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a:solidFill>
                  <a:schemeClr val="bg1"/>
                </a:solidFill>
                <a:uFillTx/>
                <a:latin typeface="Roboto Bold"/>
                <a:hlinkClick r:id="rId3">
                  <a:extLst>
                    <a:ext uri="{A12FA001-AC4F-418D-AE19-62706E023703}">
                      <ahyp:hlinkClr xmlns:ahyp="http://schemas.microsoft.com/office/drawing/2018/hyperlinkcolor" val="tx"/>
                    </a:ext>
                  </a:extLst>
                </a:hlinkClick>
              </a:rPr>
              <a:t>cdc.gov/measles/signs-symptoms/index.html </a:t>
            </a:r>
            <a:endParaRPr lang="en-US" sz="1400" b="0" i="0" u="none" strike="noStrike" kern="1200" cap="none" spc="0" baseline="0" dirty="0">
              <a:solidFill>
                <a:schemeClr val="bg1"/>
              </a:solidFill>
              <a:uFillTx/>
              <a:latin typeface="Roboto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C22E-61B0-B849-DC6D-CD75DDFA2E36}"/>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244C3628-769B-8CE4-7F00-F73C0BF1E800}"/>
              </a:ext>
            </a:extLst>
          </p:cNvPr>
          <p:cNvSpPr txBox="1">
            <a:spLocks noGrp="1"/>
          </p:cNvSpPr>
          <p:nvPr>
            <p:ph type="title"/>
          </p:nvPr>
        </p:nvSpPr>
        <p:spPr>
          <a:xfrm>
            <a:off x="465182" y="2430411"/>
            <a:ext cx="3504392" cy="994144"/>
          </a:xfrm>
        </p:spPr>
        <p:txBody>
          <a:bodyPr anchor="t"/>
          <a:lstStyle/>
          <a:p>
            <a:pPr lvl="0"/>
            <a:r>
              <a:rPr lang="en-US" sz="3600" dirty="0">
                <a:latin typeface="Roboto"/>
                <a:ea typeface="Roboto"/>
                <a:cs typeface="Arial"/>
              </a:rPr>
              <a:t>Measles can cause longer-term harm.  </a:t>
            </a:r>
            <a:endParaRPr lang="en-US" sz="3600" dirty="0"/>
          </a:p>
        </p:txBody>
      </p:sp>
      <p:sp>
        <p:nvSpPr>
          <p:cNvPr id="3" name="Text Placeholder 7">
            <a:extLst>
              <a:ext uri="{FF2B5EF4-FFF2-40B4-BE49-F238E27FC236}">
                <a16:creationId xmlns:a16="http://schemas.microsoft.com/office/drawing/2014/main" id="{28F3CD61-2212-12CC-0DD4-02E852F19D3F}"/>
              </a:ext>
            </a:extLst>
          </p:cNvPr>
          <p:cNvSpPr txBox="1">
            <a:spLocks noGrp="1"/>
          </p:cNvSpPr>
          <p:nvPr>
            <p:ph type="body" idx="4294967295"/>
          </p:nvPr>
        </p:nvSpPr>
        <p:spPr>
          <a:xfrm>
            <a:off x="4544028" y="849349"/>
            <a:ext cx="7275240" cy="4711281"/>
          </a:xfrm>
        </p:spPr>
        <p:txBody>
          <a:bodyPr/>
          <a:lstStyle/>
          <a:p>
            <a:pPr>
              <a:lnSpc>
                <a:spcPts val="2400"/>
              </a:lnSpc>
              <a:spcBef>
                <a:spcPts val="1200"/>
              </a:spcBef>
            </a:pPr>
            <a:r>
              <a:rPr lang="en-US" b="1" dirty="0"/>
              <a:t>Pregnancy complications</a:t>
            </a:r>
            <a:r>
              <a:rPr lang="en-US" dirty="0"/>
              <a:t>: If you are pregnant and have not had the MMR vaccine, measles may cause premature birth or delivery of a low-birth-weight baby. It can also cause congenital measles infection in the newborn. </a:t>
            </a:r>
          </a:p>
          <a:p>
            <a:pPr lvl="0">
              <a:lnSpc>
                <a:spcPts val="2400"/>
              </a:lnSpc>
              <a:spcBef>
                <a:spcPts val="1200"/>
              </a:spcBef>
            </a:pPr>
            <a:r>
              <a:rPr lang="en-US" b="1" dirty="0">
                <a:latin typeface="Nunito Sans Normal"/>
                <a:cs typeface="Arial"/>
              </a:rPr>
              <a:t>Immune amnesia </a:t>
            </a:r>
            <a:r>
              <a:rPr lang="en-US" dirty="0">
                <a:latin typeface="Nunito Sans Normal"/>
                <a:cs typeface="Arial"/>
              </a:rPr>
              <a:t>is a temporary weakening of the immune system, reducing the body's ability to recognize and fight infections it was previously protected against. </a:t>
            </a:r>
          </a:p>
          <a:p>
            <a:pPr>
              <a:lnSpc>
                <a:spcPts val="2400"/>
              </a:lnSpc>
              <a:spcBef>
                <a:spcPts val="1200"/>
              </a:spcBef>
            </a:pPr>
            <a:r>
              <a:rPr lang="en-US" b="1" dirty="0">
                <a:latin typeface="Nunito Sans Normal"/>
                <a:cs typeface="Arial"/>
              </a:rPr>
              <a:t>Subacute sclerosing panencephalitis (SSPE) </a:t>
            </a:r>
            <a:r>
              <a:rPr lang="en-US" dirty="0">
                <a:latin typeface="Nunito Sans Normal"/>
                <a:cs typeface="Arial"/>
              </a:rPr>
              <a:t>is a very rare, but fatal disease of the central nervous system that may develop 7 to 10 years after a person has recovered from measles.</a:t>
            </a:r>
            <a:endParaRPr lang="en-US" dirty="0"/>
          </a:p>
          <a:p>
            <a:pPr lvl="0">
              <a:lnSpc>
                <a:spcPts val="2400"/>
              </a:lnSpc>
              <a:spcBef>
                <a:spcPts val="1200"/>
              </a:spcBef>
            </a:pPr>
            <a:endParaRPr lang="en-US" dirty="0">
              <a:latin typeface="Nunito Sans Normal"/>
              <a:cs typeface="Arial"/>
            </a:endParaRPr>
          </a:p>
        </p:txBody>
      </p:sp>
      <p:sp>
        <p:nvSpPr>
          <p:cNvPr id="4" name="TextBox 1">
            <a:extLst>
              <a:ext uri="{FF2B5EF4-FFF2-40B4-BE49-F238E27FC236}">
                <a16:creationId xmlns:a16="http://schemas.microsoft.com/office/drawing/2014/main" id="{5CBFC1D6-E80D-01A1-AAB9-91E5C45E94B7}"/>
              </a:ext>
            </a:extLst>
          </p:cNvPr>
          <p:cNvSpPr txBox="1"/>
          <p:nvPr/>
        </p:nvSpPr>
        <p:spPr>
          <a:xfrm>
            <a:off x="8178914" y="6552754"/>
            <a:ext cx="388615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a:solidFill>
                  <a:schemeClr val="bg1"/>
                </a:solidFill>
                <a:uFillTx/>
                <a:latin typeface="Roboto Bold"/>
                <a:hlinkClick r:id="rId3">
                  <a:extLst>
                    <a:ext uri="{A12FA001-AC4F-418D-AE19-62706E023703}">
                      <ahyp:hlinkClr xmlns:ahyp="http://schemas.microsoft.com/office/drawing/2018/hyperlinkcolor" val="tx"/>
                    </a:ext>
                  </a:extLst>
                </a:hlinkClick>
              </a:rPr>
              <a:t>cdc.gov/measles/signs-symptoms/index.html </a:t>
            </a:r>
            <a:endParaRPr lang="en-US" sz="1400" b="0" i="0" u="none" strike="noStrike" kern="1200" cap="none" spc="0" baseline="0" dirty="0">
              <a:solidFill>
                <a:schemeClr val="bg1"/>
              </a:solidFill>
              <a:uFillTx/>
              <a:latin typeface="Roboto Bold"/>
            </a:endParaRPr>
          </a:p>
        </p:txBody>
      </p:sp>
    </p:spTree>
    <p:extLst>
      <p:ext uri="{BB962C8B-B14F-4D97-AF65-F5344CB8AC3E}">
        <p14:creationId xmlns:p14="http://schemas.microsoft.com/office/powerpoint/2010/main" val="1173436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237">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6742347D-6CE4-2D32-E0BB-435A567463E9}"/>
              </a:ext>
            </a:extLst>
          </p:cNvPr>
          <p:cNvSpPr txBox="1">
            <a:spLocks noGrp="1"/>
          </p:cNvSpPr>
          <p:nvPr>
            <p:ph type="title"/>
          </p:nvPr>
        </p:nvSpPr>
        <p:spPr>
          <a:xfrm>
            <a:off x="546235" y="267151"/>
            <a:ext cx="5418112" cy="645228"/>
          </a:xfrm>
        </p:spPr>
        <p:txBody>
          <a:bodyPr/>
          <a:lstStyle/>
          <a:p>
            <a:pPr lvl="0"/>
            <a:r>
              <a:rPr lang="en-US"/>
              <a:t>Measles Symptoms</a:t>
            </a:r>
          </a:p>
        </p:txBody>
      </p:sp>
      <p:sp>
        <p:nvSpPr>
          <p:cNvPr id="4" name="Text Placeholder 17">
            <a:extLst>
              <a:ext uri="{FF2B5EF4-FFF2-40B4-BE49-F238E27FC236}">
                <a16:creationId xmlns:a16="http://schemas.microsoft.com/office/drawing/2014/main" id="{613731A9-7A93-044A-ABF3-C31B12CD9599}"/>
              </a:ext>
            </a:extLst>
          </p:cNvPr>
          <p:cNvSpPr txBox="1">
            <a:spLocks noGrp="1"/>
          </p:cNvSpPr>
          <p:nvPr>
            <p:ph type="body" idx="4294967295"/>
          </p:nvPr>
        </p:nvSpPr>
        <p:spPr>
          <a:xfrm>
            <a:off x="574074" y="1297240"/>
            <a:ext cx="5171910" cy="3999503"/>
          </a:xfrm>
        </p:spPr>
        <p:txBody>
          <a:bodyPr/>
          <a:lstStyle/>
          <a:p>
            <a:pPr marL="0" lvl="0" indent="0">
              <a:lnSpc>
                <a:spcPts val="2400"/>
              </a:lnSpc>
              <a:spcBef>
                <a:spcPts val="1200"/>
              </a:spcBef>
              <a:buNone/>
            </a:pPr>
            <a:r>
              <a:rPr lang="en-US" dirty="0"/>
              <a:t>Symptoms appear 7 to 14 days after contact with the virus. Common measles symptoms include:</a:t>
            </a:r>
            <a:endParaRPr lang="en-US" b="1" dirty="0"/>
          </a:p>
          <a:p>
            <a:pPr>
              <a:lnSpc>
                <a:spcPts val="2400"/>
              </a:lnSpc>
              <a:spcBef>
                <a:spcPts val="1200"/>
              </a:spcBef>
            </a:pPr>
            <a:r>
              <a:rPr lang="en-US" dirty="0"/>
              <a:t>High fever (may spike to more than 104</a:t>
            </a:r>
            <a:r>
              <a:rPr lang="en-US" dirty="0">
                <a:latin typeface="Calibri" pitchFamily="34"/>
                <a:ea typeface="Calibri" pitchFamily="34"/>
                <a:cs typeface="Calibri" pitchFamily="34"/>
              </a:rPr>
              <a:t>⁰</a:t>
            </a:r>
            <a:r>
              <a:rPr lang="en-US" dirty="0"/>
              <a:t>F)</a:t>
            </a:r>
          </a:p>
          <a:p>
            <a:pPr>
              <a:lnSpc>
                <a:spcPts val="2400"/>
              </a:lnSpc>
              <a:spcBef>
                <a:spcPts val="1200"/>
              </a:spcBef>
            </a:pPr>
            <a:r>
              <a:rPr lang="en-US" dirty="0"/>
              <a:t>Cough</a:t>
            </a:r>
          </a:p>
          <a:p>
            <a:pPr>
              <a:lnSpc>
                <a:spcPts val="2400"/>
              </a:lnSpc>
              <a:spcBef>
                <a:spcPts val="1200"/>
              </a:spcBef>
            </a:pPr>
            <a:r>
              <a:rPr lang="en-US" dirty="0"/>
              <a:t>Runny nose (coryza)</a:t>
            </a:r>
          </a:p>
          <a:p>
            <a:pPr>
              <a:lnSpc>
                <a:spcPts val="2400"/>
              </a:lnSpc>
              <a:spcBef>
                <a:spcPts val="1200"/>
              </a:spcBef>
            </a:pPr>
            <a:r>
              <a:rPr lang="en-US" dirty="0"/>
              <a:t>Red, watery eyes (conjunctivitis)</a:t>
            </a:r>
          </a:p>
          <a:p>
            <a:pPr>
              <a:lnSpc>
                <a:spcPts val="2400"/>
              </a:lnSpc>
              <a:spcBef>
                <a:spcPts val="1200"/>
              </a:spcBef>
            </a:pPr>
            <a:r>
              <a:rPr lang="en-US" dirty="0"/>
              <a:t>Rash</a:t>
            </a:r>
          </a:p>
          <a:p>
            <a:pPr marL="0" lvl="0" indent="0">
              <a:lnSpc>
                <a:spcPts val="2400"/>
              </a:lnSpc>
              <a:spcBef>
                <a:spcPts val="1200"/>
              </a:spcBef>
              <a:buNone/>
            </a:pPr>
            <a:r>
              <a:rPr lang="en-US" dirty="0"/>
              <a:t>A person is infectious and can spread measles to other people from 4 days before through 4 days after the rash appears.</a:t>
            </a:r>
          </a:p>
        </p:txBody>
      </p:sp>
      <p:sp>
        <p:nvSpPr>
          <p:cNvPr id="5" name="Rectangle: Rounded Corners 177">
            <a:extLst>
              <a:ext uri="{FF2B5EF4-FFF2-40B4-BE49-F238E27FC236}">
                <a16:creationId xmlns:a16="http://schemas.microsoft.com/office/drawing/2014/main" id="{23587F45-EB0D-0DA8-8930-46D7D0F3D17C}"/>
              </a:ext>
              <a:ext uri="{C183D7F6-B498-43B3-948B-1728B52AA6E4}">
                <adec:decorative xmlns:adec="http://schemas.microsoft.com/office/drawing/2017/decorative" val="1"/>
              </a:ext>
            </a:extLst>
          </p:cNvPr>
          <p:cNvSpPr>
            <a:spLocks noMove="1" noResize="1"/>
          </p:cNvSpPr>
          <p:nvPr/>
        </p:nvSpPr>
        <p:spPr>
          <a:xfrm>
            <a:off x="6446017" y="731254"/>
            <a:ext cx="4971583" cy="5428619"/>
          </a:xfrm>
          <a:custGeom>
            <a:avLst>
              <a:gd name="f0" fmla="val 121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Roboto" pitchFamily="2"/>
              <a:ea typeface="Roboto" pitchFamily="2"/>
            </a:endParaRPr>
          </a:p>
        </p:txBody>
      </p:sp>
      <p:pic>
        <p:nvPicPr>
          <p:cNvPr id="6" name="Picture 1" descr="Group of icons showing the main symptoms of measles. ">
            <a:extLst>
              <a:ext uri="{FF2B5EF4-FFF2-40B4-BE49-F238E27FC236}">
                <a16:creationId xmlns:a16="http://schemas.microsoft.com/office/drawing/2014/main" id="{A4BEA29B-AF09-34DF-FF3E-8F6C8EA6DBB0}"/>
              </a:ext>
            </a:extLst>
          </p:cNvPr>
          <p:cNvPicPr>
            <a:picLocks noChangeAspect="1"/>
          </p:cNvPicPr>
          <p:nvPr/>
        </p:nvPicPr>
        <p:blipFill>
          <a:blip r:embed="rId3"/>
          <a:stretch>
            <a:fillRect/>
          </a:stretch>
        </p:blipFill>
        <p:spPr>
          <a:xfrm>
            <a:off x="6741820" y="1242980"/>
            <a:ext cx="4379976" cy="4372039"/>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7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9B11E-9632-CD04-7346-862B4E5ED8D0}"/>
              </a:ext>
            </a:extLst>
          </p:cNvPr>
          <p:cNvSpPr txBox="1">
            <a:spLocks noGrp="1"/>
          </p:cNvSpPr>
          <p:nvPr>
            <p:ph type="title"/>
          </p:nvPr>
        </p:nvSpPr>
        <p:spPr>
          <a:xfrm>
            <a:off x="887507" y="972821"/>
            <a:ext cx="10416991" cy="811365"/>
          </a:xfrm>
        </p:spPr>
        <p:txBody>
          <a:bodyPr anchorCtr="0"/>
          <a:lstStyle/>
          <a:p>
            <a:pPr lvl="0" algn="l"/>
            <a:r>
              <a:rPr lang="en-US"/>
              <a:t>Measles Skin Rash Examples </a:t>
            </a:r>
          </a:p>
        </p:txBody>
      </p:sp>
      <p:sp>
        <p:nvSpPr>
          <p:cNvPr id="3" name="Text Placeholder 3">
            <a:extLst>
              <a:ext uri="{FF2B5EF4-FFF2-40B4-BE49-F238E27FC236}">
                <a16:creationId xmlns:a16="http://schemas.microsoft.com/office/drawing/2014/main" id="{44B1EC72-4F22-D3E9-C951-AD5C3891FFBC}"/>
              </a:ext>
            </a:extLst>
          </p:cNvPr>
          <p:cNvSpPr txBox="1">
            <a:spLocks noGrp="1"/>
          </p:cNvSpPr>
          <p:nvPr>
            <p:ph type="body" idx="4294967295"/>
          </p:nvPr>
        </p:nvSpPr>
        <p:spPr>
          <a:xfrm>
            <a:off x="887507" y="1983589"/>
            <a:ext cx="10416991" cy="4285189"/>
          </a:xfrm>
        </p:spPr>
        <p:txBody>
          <a:bodyPr/>
          <a:lstStyle/>
          <a:p>
            <a:pPr marL="342900" lvl="0" indent="-342900"/>
            <a:r>
              <a:rPr lang="en-US"/>
              <a:t>Below are examples of measles rashes on the human body. They usually begin as flat red spots that appear on the face at the hairline and spread downward to the neck, trunk, arms, legs, and feet.</a:t>
            </a:r>
          </a:p>
        </p:txBody>
      </p:sp>
      <p:pic>
        <p:nvPicPr>
          <p:cNvPr id="4" name="Picture 6" descr="Image of measles rash on Childs face and cheeks.">
            <a:extLst>
              <a:ext uri="{FF2B5EF4-FFF2-40B4-BE49-F238E27FC236}">
                <a16:creationId xmlns:a16="http://schemas.microsoft.com/office/drawing/2014/main" id="{4DA4AD7C-60F6-862C-BDEB-12E16A00C062}"/>
              </a:ext>
            </a:extLst>
          </p:cNvPr>
          <p:cNvPicPr>
            <a:picLocks noChangeAspect="1"/>
          </p:cNvPicPr>
          <p:nvPr/>
        </p:nvPicPr>
        <p:blipFill>
          <a:blip r:embed="rId2"/>
          <a:stretch>
            <a:fillRect/>
          </a:stretch>
        </p:blipFill>
        <p:spPr>
          <a:xfrm>
            <a:off x="1654414" y="3204405"/>
            <a:ext cx="1418115" cy="1843549"/>
          </a:xfrm>
          <a:prstGeom prst="rect">
            <a:avLst/>
          </a:prstGeom>
          <a:noFill/>
          <a:ln cap="flat">
            <a:noFill/>
          </a:ln>
        </p:spPr>
      </p:pic>
      <p:pic>
        <p:nvPicPr>
          <p:cNvPr id="5" name="Picture 8" descr="Image of measles rash on cheeks.">
            <a:extLst>
              <a:ext uri="{FF2B5EF4-FFF2-40B4-BE49-F238E27FC236}">
                <a16:creationId xmlns:a16="http://schemas.microsoft.com/office/drawing/2014/main" id="{FA65D847-6B03-86C6-28A7-6FDAE629D3D6}"/>
              </a:ext>
            </a:extLst>
          </p:cNvPr>
          <p:cNvPicPr>
            <a:picLocks noChangeAspect="1"/>
          </p:cNvPicPr>
          <p:nvPr/>
        </p:nvPicPr>
        <p:blipFill>
          <a:blip r:embed="rId3"/>
          <a:stretch>
            <a:fillRect/>
          </a:stretch>
        </p:blipFill>
        <p:spPr>
          <a:xfrm>
            <a:off x="3966978" y="3204405"/>
            <a:ext cx="3231736" cy="1821530"/>
          </a:xfrm>
          <a:prstGeom prst="rect">
            <a:avLst/>
          </a:prstGeom>
          <a:noFill/>
          <a:ln cap="flat">
            <a:noFill/>
          </a:ln>
        </p:spPr>
      </p:pic>
      <p:pic>
        <p:nvPicPr>
          <p:cNvPr id="7" name="Picture 12" descr="Image of measles rash on the face of a child.">
            <a:extLst>
              <a:ext uri="{FF2B5EF4-FFF2-40B4-BE49-F238E27FC236}">
                <a16:creationId xmlns:a16="http://schemas.microsoft.com/office/drawing/2014/main" id="{94F0EBE1-037F-B227-DEC3-CA3540E3C0EE}"/>
              </a:ext>
            </a:extLst>
          </p:cNvPr>
          <p:cNvPicPr>
            <a:picLocks noChangeAspect="1"/>
          </p:cNvPicPr>
          <p:nvPr/>
        </p:nvPicPr>
        <p:blipFill>
          <a:blip r:embed="rId4"/>
          <a:stretch>
            <a:fillRect/>
          </a:stretch>
        </p:blipFill>
        <p:spPr>
          <a:xfrm>
            <a:off x="8093162" y="3204405"/>
            <a:ext cx="2763993" cy="1850370"/>
          </a:xfrm>
          <a:prstGeom prst="rect">
            <a:avLst/>
          </a:prstGeom>
          <a:noFill/>
          <a:ln cap="flat">
            <a:noFill/>
          </a:ln>
        </p:spPr>
      </p:pic>
      <p:sp>
        <p:nvSpPr>
          <p:cNvPr id="8" name="TextBox 14">
            <a:extLst>
              <a:ext uri="{FF2B5EF4-FFF2-40B4-BE49-F238E27FC236}">
                <a16:creationId xmlns:a16="http://schemas.microsoft.com/office/drawing/2014/main" id="{8D681E2C-5966-C5E0-1720-4C4E250BF7D2}"/>
              </a:ext>
            </a:extLst>
          </p:cNvPr>
          <p:cNvSpPr txBox="1"/>
          <p:nvPr/>
        </p:nvSpPr>
        <p:spPr>
          <a:xfrm>
            <a:off x="7010403" y="6283500"/>
            <a:ext cx="609600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32659"/>
                </a:solidFill>
                <a:uFillTx/>
                <a:latin typeface="Nunito Sans"/>
                <a:hlinkClick r:id="rId5">
                  <a:extLst>
                    <a:ext uri="{A12FA001-AC4F-418D-AE19-62706E023703}">
                      <ahyp:hlinkClr xmlns:ahyp="http://schemas.microsoft.com/office/drawing/2018/hyperlinkcolor" val="tx"/>
                    </a:ext>
                  </a:extLst>
                </a:hlinkClick>
              </a:rPr>
              <a:t>Photos of Measles | Measles (Rubeola) | CDC</a:t>
            </a:r>
            <a:endParaRPr lang="en-US" sz="1800" b="0" i="0" u="none" strike="noStrike" kern="1200" cap="none" spc="0" baseline="0" dirty="0">
              <a:solidFill>
                <a:srgbClr val="032659"/>
              </a:solidFill>
              <a:uFillTx/>
              <a:latin typeface="Nunito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23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B308F2-60E7-DC63-EBC4-49F5E539D94E}"/>
              </a:ext>
              <a:ext uri="{C183D7F6-B498-43B3-948B-1728B52AA6E4}">
                <adec:decorative xmlns:adec="http://schemas.microsoft.com/office/drawing/2017/decorative" val="1"/>
              </a:ext>
            </a:extLst>
          </p:cNvPr>
          <p:cNvSpPr/>
          <p:nvPr/>
        </p:nvSpPr>
        <p:spPr>
          <a:xfrm>
            <a:off x="0" y="0"/>
            <a:ext cx="3019568" cy="6874642"/>
          </a:xfrm>
          <a:prstGeom prst="rect">
            <a:avLst/>
          </a:prstGeom>
          <a:solidFill>
            <a:srgbClr val="0056B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3" name="Title 2">
            <a:extLst>
              <a:ext uri="{FF2B5EF4-FFF2-40B4-BE49-F238E27FC236}">
                <a16:creationId xmlns:a16="http://schemas.microsoft.com/office/drawing/2014/main" id="{113DB0B1-D73A-F927-37B5-1998C820113E}"/>
              </a:ext>
            </a:extLst>
          </p:cNvPr>
          <p:cNvSpPr txBox="1">
            <a:spLocks noGrp="1"/>
          </p:cNvSpPr>
          <p:nvPr>
            <p:ph type="title"/>
          </p:nvPr>
        </p:nvSpPr>
        <p:spPr>
          <a:xfrm>
            <a:off x="5999488" y="1170468"/>
            <a:ext cx="5304004" cy="645228"/>
          </a:xfrm>
        </p:spPr>
        <p:txBody>
          <a:bodyPr/>
          <a:lstStyle/>
          <a:p>
            <a:pPr lvl="0"/>
            <a:r>
              <a:rPr lang="en-US"/>
              <a:t>MMR vaccination is the best protection against measles.</a:t>
            </a:r>
          </a:p>
        </p:txBody>
      </p:sp>
      <p:sp>
        <p:nvSpPr>
          <p:cNvPr id="4" name="Text Placeholder 3">
            <a:extLst>
              <a:ext uri="{FF2B5EF4-FFF2-40B4-BE49-F238E27FC236}">
                <a16:creationId xmlns:a16="http://schemas.microsoft.com/office/drawing/2014/main" id="{BA4B3F30-B325-9549-BDB4-5C63DD50AA60}"/>
              </a:ext>
            </a:extLst>
          </p:cNvPr>
          <p:cNvSpPr txBox="1">
            <a:spLocks noGrp="1"/>
          </p:cNvSpPr>
          <p:nvPr>
            <p:ph type="body" idx="4294967295"/>
          </p:nvPr>
        </p:nvSpPr>
        <p:spPr>
          <a:xfrm>
            <a:off x="5999488" y="2026979"/>
            <a:ext cx="5304004" cy="3932368"/>
          </a:xfrm>
        </p:spPr>
        <p:txBody>
          <a:bodyPr/>
          <a:lstStyle/>
          <a:p>
            <a:pPr marL="342900" lvl="0">
              <a:lnSpc>
                <a:spcPts val="2400"/>
              </a:lnSpc>
              <a:spcBef>
                <a:spcPts val="1200"/>
              </a:spcBef>
            </a:pPr>
            <a:r>
              <a:rPr lang="en-US" b="1" dirty="0">
                <a:latin typeface="Nunito Sans Normal"/>
                <a:cs typeface="Arial"/>
              </a:rPr>
              <a:t>The risk for widespread measles in the United States generally remains low, </a:t>
            </a:r>
            <a:r>
              <a:rPr lang="en-US" dirty="0">
                <a:latin typeface="Nunito Sans Normal"/>
                <a:cs typeface="Arial"/>
              </a:rPr>
              <a:t>especially in communities with high MMR vaccination coverage.</a:t>
            </a:r>
          </a:p>
          <a:p>
            <a:pPr marL="342900" lvl="0">
              <a:lnSpc>
                <a:spcPts val="2400"/>
              </a:lnSpc>
              <a:spcBef>
                <a:spcPts val="1200"/>
              </a:spcBef>
            </a:pPr>
            <a:r>
              <a:rPr lang="en-US" b="1" dirty="0">
                <a:solidFill>
                  <a:srgbClr val="FF0000"/>
                </a:solidFill>
              </a:rPr>
              <a:t>[Add school/community coverage, if available]</a:t>
            </a:r>
          </a:p>
          <a:p>
            <a:pPr marL="342900" lvl="0">
              <a:lnSpc>
                <a:spcPts val="2400"/>
              </a:lnSpc>
              <a:spcBef>
                <a:spcPts val="1200"/>
              </a:spcBef>
            </a:pPr>
            <a:r>
              <a:rPr lang="en-US" b="1" dirty="0"/>
              <a:t>The best way to protect yourself, your family, and your community against measles is with MMR vaccination. </a:t>
            </a:r>
          </a:p>
          <a:p>
            <a:pPr marL="685800" lvl="1" indent="-228600">
              <a:lnSpc>
                <a:spcPts val="2400"/>
              </a:lnSpc>
              <a:spcBef>
                <a:spcPts val="1200"/>
              </a:spcBef>
              <a:buFont typeface="Courier New" pitchFamily="49"/>
              <a:buChar char="o"/>
            </a:pPr>
            <a:r>
              <a:rPr lang="en-US" dirty="0"/>
              <a:t>Two doses of MMR vaccine provide better protection (97%) against measles than one dose (93%).</a:t>
            </a:r>
          </a:p>
          <a:p>
            <a:pPr marL="342900" lvl="0">
              <a:lnSpc>
                <a:spcPts val="2400"/>
              </a:lnSpc>
              <a:spcBef>
                <a:spcPts val="1200"/>
              </a:spcBef>
            </a:pPr>
            <a:endParaRPr lang="en-US" dirty="0"/>
          </a:p>
        </p:txBody>
      </p:sp>
      <p:sp>
        <p:nvSpPr>
          <p:cNvPr id="6" name="TextBox 7">
            <a:extLst>
              <a:ext uri="{FF2B5EF4-FFF2-40B4-BE49-F238E27FC236}">
                <a16:creationId xmlns:a16="http://schemas.microsoft.com/office/drawing/2014/main" id="{B6F766ED-08E7-577B-8333-216BD3D2B5C4}"/>
              </a:ext>
              <a:ext uri="{C183D7F6-B498-43B3-948B-1728B52AA6E4}">
                <adec:decorative xmlns:adec="http://schemas.microsoft.com/office/drawing/2017/decorative" val="0"/>
              </a:ext>
            </a:extLst>
          </p:cNvPr>
          <p:cNvSpPr txBox="1"/>
          <p:nvPr/>
        </p:nvSpPr>
        <p:spPr>
          <a:xfrm>
            <a:off x="3324109" y="6278233"/>
            <a:ext cx="8577017" cy="307777"/>
          </a:xfrm>
          <a:prstGeom prst="rect">
            <a:avLst/>
          </a:prstGeom>
          <a:noFill/>
          <a:ln cap="flat">
            <a:noFill/>
          </a:ln>
        </p:spPr>
        <p:txBody>
          <a:bodyPr vert="horz" wrap="square" lIns="91440" tIns="45720" rIns="91440" bIns="45720" anchor="t" anchorCtr="0" compatLnSpc="1">
            <a:spAutoFit/>
          </a:bodyPr>
          <a:lstStyle/>
          <a:p>
            <a:pPr lvl="0" algn="r">
              <a:defRPr sz="1800" b="0" i="0" u="none" strike="noStrike" kern="0" cap="none" spc="0" baseline="0">
                <a:solidFill>
                  <a:srgbClr val="000000"/>
                </a:solidFill>
                <a:uFillTx/>
              </a:defRPr>
            </a:pPr>
            <a:r>
              <a:rPr lang="en-US" sz="1400" b="1" i="0" u="none" strike="noStrike" kern="1200" cap="none" spc="0" baseline="0" dirty="0">
                <a:solidFill>
                  <a:srgbClr val="032659"/>
                </a:solidFill>
                <a:uFillTx/>
                <a:latin typeface="Nunito Sans"/>
              </a:rPr>
              <a:t>Measles: Plan </a:t>
            </a:r>
            <a:r>
              <a:rPr lang="en-US" sz="1400" b="1" dirty="0">
                <a:solidFill>
                  <a:srgbClr val="032659"/>
                </a:solidFill>
                <a:latin typeface="Nunito Sans"/>
              </a:rPr>
              <a:t>for Travel </a:t>
            </a:r>
            <a:r>
              <a:rPr lang="en-US" sz="1400" b="1" dirty="0">
                <a:solidFill>
                  <a:srgbClr val="032659"/>
                </a:solidFill>
                <a:latin typeface="Nunito Sans"/>
                <a:hlinkClick r:id="rId3"/>
              </a:rPr>
              <a:t>cdc.gov/measles/travel/index.html</a:t>
            </a:r>
            <a:r>
              <a:rPr lang="en-US" sz="1400" b="1" dirty="0">
                <a:solidFill>
                  <a:srgbClr val="032659"/>
                </a:solidFill>
                <a:latin typeface="Nunito Sans"/>
              </a:rPr>
              <a:t> </a:t>
            </a:r>
            <a:endParaRPr lang="en-US" sz="1400" b="1" i="0" u="none" strike="noStrike" kern="1200" cap="none" spc="0" baseline="0" dirty="0">
              <a:solidFill>
                <a:srgbClr val="032659"/>
              </a:solidFill>
              <a:uFillTx/>
              <a:latin typeface="Roboto" pitchFamily="2"/>
              <a:ea typeface="Roboto" pitchFamily="2"/>
            </a:endParaRPr>
          </a:p>
        </p:txBody>
      </p:sp>
      <p:pic>
        <p:nvPicPr>
          <p:cNvPr id="7" name="Picture Placeholder 6">
            <a:extLst>
              <a:ext uri="{FF2B5EF4-FFF2-40B4-BE49-F238E27FC236}">
                <a16:creationId xmlns:a16="http://schemas.microsoft.com/office/drawing/2014/main" id="{50254A15-63F8-7922-F7E1-8363F0FC8E4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21008" r="7958"/>
          <a:stretch>
            <a:fillRect/>
          </a:stretch>
        </p:blipFill>
        <p:spPr>
          <a:xfrm>
            <a:off x="655449" y="1170468"/>
            <a:ext cx="4682215" cy="4388504"/>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40">
    <p:bg>
      <p:bgPr>
        <a:solidFill>
          <a:srgbClr val="0056B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A505D-756A-EC5F-710B-6F648905689F}"/>
              </a:ext>
            </a:extLst>
          </p:cNvPr>
          <p:cNvSpPr txBox="1">
            <a:spLocks noGrp="1"/>
          </p:cNvSpPr>
          <p:nvPr>
            <p:ph type="title"/>
          </p:nvPr>
        </p:nvSpPr>
        <p:spPr>
          <a:xfrm>
            <a:off x="6096003" y="3067007"/>
            <a:ext cx="5586417" cy="699744"/>
          </a:xfrm>
        </p:spPr>
        <p:txBody>
          <a:bodyPr/>
          <a:lstStyle/>
          <a:p>
            <a:pPr lvl="0"/>
            <a:r>
              <a:rPr lang="en-US" sz="5000">
                <a:solidFill>
                  <a:srgbClr val="FFFFFF"/>
                </a:solidFill>
                <a:latin typeface="Roboto"/>
                <a:ea typeface="Roboto"/>
                <a:cs typeface="Poppins"/>
              </a:rPr>
              <a:t>Vaccination </a:t>
            </a:r>
            <a:br>
              <a:rPr lang="en-US" sz="5000">
                <a:solidFill>
                  <a:srgbClr val="FFFFFF"/>
                </a:solidFill>
                <a:latin typeface="Roboto"/>
                <a:ea typeface="Roboto"/>
                <a:cs typeface="Poppins"/>
              </a:rPr>
            </a:br>
            <a:r>
              <a:rPr lang="en-US" sz="5000">
                <a:solidFill>
                  <a:srgbClr val="FFFFFF"/>
                </a:solidFill>
                <a:latin typeface="Roboto"/>
                <a:ea typeface="Roboto"/>
                <a:cs typeface="Poppins"/>
              </a:rPr>
              <a:t>Recommendations</a:t>
            </a:r>
          </a:p>
        </p:txBody>
      </p:sp>
      <p:pic>
        <p:nvPicPr>
          <p:cNvPr id="5" name="Picture Placeholder 3">
            <a:extLst>
              <a:ext uri="{FF2B5EF4-FFF2-40B4-BE49-F238E27FC236}">
                <a16:creationId xmlns:a16="http://schemas.microsoft.com/office/drawing/2014/main" id="{291061B1-6343-1D71-889C-81E26F096A5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16341" r="16341"/>
          <a:stretch/>
        </p:blipFill>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79">
    <p:spTree>
      <p:nvGrpSpPr>
        <p:cNvPr id="1" name=""/>
        <p:cNvGrpSpPr/>
        <p:nvPr/>
      </p:nvGrpSpPr>
      <p:grpSpPr>
        <a:xfrm>
          <a:off x="0" y="0"/>
          <a:ext cx="0" cy="0"/>
          <a:chOff x="0" y="0"/>
          <a:chExt cx="0" cy="0"/>
        </a:xfrm>
      </p:grpSpPr>
      <p:sp>
        <p:nvSpPr>
          <p:cNvPr id="2" name="Title 22">
            <a:extLst>
              <a:ext uri="{FF2B5EF4-FFF2-40B4-BE49-F238E27FC236}">
                <a16:creationId xmlns:a16="http://schemas.microsoft.com/office/drawing/2014/main" id="{E6FF42E4-B026-26A4-3AC8-D577978984F5}"/>
              </a:ext>
            </a:extLst>
          </p:cNvPr>
          <p:cNvSpPr txBox="1">
            <a:spLocks noGrp="1"/>
          </p:cNvSpPr>
          <p:nvPr>
            <p:ph type="title"/>
          </p:nvPr>
        </p:nvSpPr>
        <p:spPr>
          <a:xfrm>
            <a:off x="526840" y="322280"/>
            <a:ext cx="5304736" cy="944566"/>
          </a:xfrm>
          <a:prstGeom prst="rect">
            <a:avLst/>
          </a:prstGeom>
          <a:noFill/>
          <a:ln>
            <a:noFill/>
          </a:ln>
        </p:spPr>
        <p:txBody>
          <a:bodyPr vert="horz" wrap="square" lIns="91440" tIns="45720" rIns="91440" bIns="45720" anchor="t" anchorCtr="0" compatLnSpc="1">
            <a:noAutofit/>
          </a:bodyPr>
          <a:lstStyle/>
          <a:p>
            <a:pPr lvl="0">
              <a:lnSpc>
                <a:spcPct val="100000"/>
              </a:lnSpc>
            </a:pPr>
            <a:r>
              <a:rPr lang="en-US" sz="2800"/>
              <a:t>Measles Vaccination Recommendations</a:t>
            </a:r>
          </a:p>
        </p:txBody>
      </p:sp>
      <p:sp>
        <p:nvSpPr>
          <p:cNvPr id="3" name="Text Placeholder 8">
            <a:extLst>
              <a:ext uri="{FF2B5EF4-FFF2-40B4-BE49-F238E27FC236}">
                <a16:creationId xmlns:a16="http://schemas.microsoft.com/office/drawing/2014/main" id="{14B256DC-BB6B-B7C2-A2F0-EE844C08482E}"/>
              </a:ext>
            </a:extLst>
          </p:cNvPr>
          <p:cNvSpPr txBox="1"/>
          <p:nvPr/>
        </p:nvSpPr>
        <p:spPr>
          <a:xfrm>
            <a:off x="526977" y="1628427"/>
            <a:ext cx="4884569" cy="2866003"/>
          </a:xfrm>
          <a:prstGeom prst="rect">
            <a:avLst/>
          </a:prstGeom>
          <a:noFill/>
          <a:ln cap="flat">
            <a:noFill/>
          </a:ln>
        </p:spPr>
        <p:txBody>
          <a:bodyPr vert="horz" wrap="square" lIns="91440" tIns="45720" rIns="91440" bIns="45720" anchor="t" anchorCtr="0" compatLnSpc="1">
            <a:noAutofit/>
          </a:bodyPr>
          <a:lstStyle/>
          <a:p>
            <a:pPr marL="285750" marR="0" lvl="0" indent="-285750" algn="l" defTabSz="914400" rtl="0" fontAlgn="auto" hangingPunct="1">
              <a:lnSpc>
                <a:spcPct val="12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US" sz="1800" b="1" i="0" u="none" strike="noStrike" kern="1200" cap="none" spc="0" baseline="0">
                <a:solidFill>
                  <a:srgbClr val="032659"/>
                </a:solidFill>
                <a:uFillTx/>
                <a:latin typeface="Nunito Sans Normal" pitchFamily="2"/>
                <a:cs typeface="Arial" pitchFamily="34"/>
              </a:rPr>
              <a:t>Older children, adolescents, and adults </a:t>
            </a:r>
            <a:r>
              <a:rPr lang="en-US" sz="1800" b="0" i="0" u="none" strike="noStrike" kern="1200" cap="none" spc="0" baseline="0">
                <a:solidFill>
                  <a:srgbClr val="032659"/>
                </a:solidFill>
                <a:uFillTx/>
                <a:latin typeface="Nunito Sans Normal" pitchFamily="2"/>
                <a:cs typeface="Arial" pitchFamily="34"/>
              </a:rPr>
              <a:t>need 1 or 2 doses of MMR vaccine if they don't have evidence of immunity. </a:t>
            </a:r>
          </a:p>
          <a:p>
            <a:pPr marL="285750" marR="0" lvl="0" indent="-285750" algn="l" defTabSz="914400" rtl="0" fontAlgn="auto" hangingPunct="1">
              <a:lnSpc>
                <a:spcPct val="12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US" sz="1800" b="1" i="0" u="none" strike="noStrike" kern="1200" cap="none" spc="0" baseline="0">
                <a:solidFill>
                  <a:srgbClr val="032659"/>
                </a:solidFill>
                <a:uFillTx/>
                <a:latin typeface="Nunito Sans Normal"/>
                <a:cs typeface="Arial"/>
              </a:rPr>
              <a:t>Anyone traveling internationally or to an area with an outbreak </a:t>
            </a:r>
            <a:r>
              <a:rPr lang="en-US" sz="1800" b="0" i="0" u="none" strike="noStrike" kern="1200" cap="none" spc="0" baseline="0">
                <a:solidFill>
                  <a:srgbClr val="032659"/>
                </a:solidFill>
                <a:uFillTx/>
                <a:latin typeface="Nunito Sans Normal"/>
                <a:cs typeface="Arial"/>
              </a:rPr>
              <a:t>should be fully vaccinated before traveling. </a:t>
            </a:r>
          </a:p>
          <a:p>
            <a:pPr marL="685800" marR="0" lvl="1" indent="-228600" algn="l" defTabSz="914400" rtl="0" fontAlgn="auto" hangingPunct="1">
              <a:lnSpc>
                <a:spcPct val="12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r>
              <a:rPr lang="en-US" sz="1800" b="0" i="0" u="none" strike="noStrike" kern="1200" cap="none" spc="0" baseline="0">
                <a:solidFill>
                  <a:srgbClr val="032659"/>
                </a:solidFill>
                <a:uFillTx/>
                <a:latin typeface="Nunito Sans Normal" pitchFamily="2"/>
                <a:cs typeface="Arial" pitchFamily="34"/>
              </a:rPr>
              <a:t>Infants 6–11 months old should get 1 dose of the MMR vaccine before travel. Then, they should get 2 more doses after their first birthday.</a:t>
            </a:r>
          </a:p>
          <a:p>
            <a:pPr marL="285750" marR="0" lvl="0" indent="-285750" algn="l" defTabSz="914400" rtl="0" fontAlgn="auto" hangingPunct="1">
              <a:lnSpc>
                <a:spcPct val="12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en-US" sz="1800" b="1" i="0" u="none" strike="noStrike" kern="1200" cap="none" spc="0" baseline="0">
                <a:solidFill>
                  <a:srgbClr val="032659"/>
                </a:solidFill>
                <a:uFillTx/>
                <a:latin typeface="Nunito Sans Normal" pitchFamily="2"/>
                <a:cs typeface="Arial" pitchFamily="34"/>
              </a:rPr>
              <a:t>During an outbreak</a:t>
            </a:r>
            <a:r>
              <a:rPr lang="en-US" sz="1800" b="0" i="0" u="none" strike="noStrike" kern="1200" cap="none" spc="0" baseline="0">
                <a:solidFill>
                  <a:srgbClr val="032659"/>
                </a:solidFill>
                <a:uFillTx/>
                <a:latin typeface="Nunito Sans Normal" pitchFamily="2"/>
                <a:cs typeface="Arial" pitchFamily="34"/>
              </a:rPr>
              <a:t>, if you already have 2 doses of MMR, it's not necessary to seek out vaccination.</a:t>
            </a: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Normal" pitchFamily="2"/>
              <a:cs typeface="Arial" pitchFamily="34"/>
            </a:endParaRPr>
          </a:p>
          <a:p>
            <a:pPr marL="685800" marR="0" lvl="1" indent="-228600" algn="l" defTabSz="914400" rtl="0" fontAlgn="auto" hangingPunct="1">
              <a:lnSpc>
                <a:spcPct val="90000"/>
              </a:lnSpc>
              <a:spcBef>
                <a:spcPts val="500"/>
              </a:spcBef>
              <a:spcAft>
                <a:spcPts val="0"/>
              </a:spcAft>
              <a:buSzPct val="100000"/>
              <a:buFont typeface="Courier New" pitchFamily="49"/>
              <a:buChar char="o"/>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Normal" pitchFamily="2"/>
              <a:cs typeface="Arial" pitchFamily="34"/>
            </a:endParaRPr>
          </a:p>
          <a:p>
            <a:pPr marL="285750" marR="0" lvl="0" indent="-28575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endParaRPr lang="en-US" sz="1800" b="0" i="0" u="none" strike="noStrike" kern="1200" cap="none" spc="0" baseline="0">
              <a:solidFill>
                <a:srgbClr val="032659"/>
              </a:solidFill>
              <a:uFillTx/>
              <a:latin typeface="Nunito Sans Normal" pitchFamily="2"/>
              <a:cs typeface="Arial" pitchFamily="34"/>
            </a:endParaRPr>
          </a:p>
        </p:txBody>
      </p:sp>
      <p:pic>
        <p:nvPicPr>
          <p:cNvPr id="4" name="Picture Placeholder 4">
            <a:extLst>
              <a:ext uri="{FF2B5EF4-FFF2-40B4-BE49-F238E27FC236}">
                <a16:creationId xmlns:a16="http://schemas.microsoft.com/office/drawing/2014/main" id="{936D369F-7761-4765-097F-07A77DE915A8}"/>
              </a:ext>
              <a:ext uri="{C183D7F6-B498-43B3-948B-1728B52AA6E4}">
                <adec:decorative xmlns:adec="http://schemas.microsoft.com/office/drawing/2017/decorative" val="1"/>
              </a:ext>
            </a:extLst>
          </p:cNvPr>
          <p:cNvPicPr>
            <a:picLocks noChangeAspect="1"/>
          </p:cNvPicPr>
          <p:nvPr/>
        </p:nvPicPr>
        <p:blipFill>
          <a:blip r:embed="rId3"/>
          <a:srcRect l="-5694" r="49997"/>
          <a:stretch>
            <a:fillRect/>
          </a:stretch>
        </p:blipFill>
        <p:spPr>
          <a:xfrm>
            <a:off x="7243611" y="514340"/>
            <a:ext cx="4938345" cy="5829318"/>
          </a:xfrm>
          <a:prstGeom prst="rect">
            <a:avLst/>
          </a:prstGeom>
          <a:noFill/>
          <a:ln cap="flat">
            <a:noFill/>
          </a:ln>
        </p:spPr>
      </p:pic>
      <p:sp>
        <p:nvSpPr>
          <p:cNvPr id="5" name="Rectangle: Rounded Corners 7">
            <a:extLst>
              <a:ext uri="{FF2B5EF4-FFF2-40B4-BE49-F238E27FC236}">
                <a16:creationId xmlns:a16="http://schemas.microsoft.com/office/drawing/2014/main" id="{42AA2664-A6D2-9761-0D53-E37E5D2FEE2C}"/>
              </a:ext>
              <a:ext uri="{C183D7F6-B498-43B3-948B-1728B52AA6E4}">
                <adec:decorative xmlns:adec="http://schemas.microsoft.com/office/drawing/2017/decorative" val="1"/>
              </a:ext>
            </a:extLst>
          </p:cNvPr>
          <p:cNvSpPr/>
          <p:nvPr/>
        </p:nvSpPr>
        <p:spPr>
          <a:xfrm>
            <a:off x="5723513" y="783768"/>
            <a:ext cx="3568537" cy="5094515"/>
          </a:xfrm>
          <a:custGeom>
            <a:avLst>
              <a:gd name="f0" fmla="val 121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E7F5F9"/>
          </a:solidFill>
          <a:ln cap="flat">
            <a:noFill/>
            <a:prstDash val="solid"/>
          </a:ln>
          <a:effectLst>
            <a:outerShdw dist="114301" dir="27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Nunito Sans"/>
            </a:endParaRPr>
          </a:p>
        </p:txBody>
      </p:sp>
      <p:sp>
        <p:nvSpPr>
          <p:cNvPr id="6" name="TextBox 10">
            <a:extLst>
              <a:ext uri="{FF2B5EF4-FFF2-40B4-BE49-F238E27FC236}">
                <a16:creationId xmlns:a16="http://schemas.microsoft.com/office/drawing/2014/main" id="{A2AF33A3-6572-C1DC-FF62-7C75A1A80302}"/>
              </a:ext>
            </a:extLst>
          </p:cNvPr>
          <p:cNvSpPr txBox="1"/>
          <p:nvPr/>
        </p:nvSpPr>
        <p:spPr>
          <a:xfrm>
            <a:off x="6259269" y="1845112"/>
            <a:ext cx="2485037" cy="43088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1200" cap="none" spc="100" baseline="0">
                <a:solidFill>
                  <a:srgbClr val="032659"/>
                </a:solidFill>
                <a:uFillTx/>
                <a:latin typeface="Roboto Bold"/>
                <a:ea typeface="Roboto" pitchFamily="2"/>
                <a:cs typeface="Poppins Medium" pitchFamily="2"/>
              </a:rPr>
              <a:t>Children need:</a:t>
            </a:r>
          </a:p>
        </p:txBody>
      </p:sp>
      <p:sp>
        <p:nvSpPr>
          <p:cNvPr id="7" name="TextBox 25">
            <a:extLst>
              <a:ext uri="{FF2B5EF4-FFF2-40B4-BE49-F238E27FC236}">
                <a16:creationId xmlns:a16="http://schemas.microsoft.com/office/drawing/2014/main" id="{7D68DDA7-4D41-6C0D-A623-72B0E88BAD09}"/>
              </a:ext>
            </a:extLst>
          </p:cNvPr>
          <p:cNvSpPr txBox="1"/>
          <p:nvPr/>
        </p:nvSpPr>
        <p:spPr>
          <a:xfrm>
            <a:off x="5717523" y="2593338"/>
            <a:ext cx="3568537"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100" baseline="0">
                <a:solidFill>
                  <a:srgbClr val="032659"/>
                </a:solidFill>
                <a:uFillTx/>
                <a:latin typeface="Roboto" pitchFamily="2"/>
                <a:ea typeface="Roboto" pitchFamily="2"/>
                <a:cs typeface="Poppins Medium" pitchFamily="2"/>
              </a:rPr>
              <a:t>12–15 MONTHS OLD</a:t>
            </a:r>
          </a:p>
        </p:txBody>
      </p:sp>
      <p:sp>
        <p:nvSpPr>
          <p:cNvPr id="8" name="TextBox 24">
            <a:extLst>
              <a:ext uri="{FF2B5EF4-FFF2-40B4-BE49-F238E27FC236}">
                <a16:creationId xmlns:a16="http://schemas.microsoft.com/office/drawing/2014/main" id="{995BAFEA-66C5-5E17-CD44-07F81548E76B}"/>
              </a:ext>
            </a:extLst>
          </p:cNvPr>
          <p:cNvSpPr txBox="1"/>
          <p:nvPr/>
        </p:nvSpPr>
        <p:spPr>
          <a:xfrm>
            <a:off x="6259269" y="2885434"/>
            <a:ext cx="2485037" cy="49244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00" b="1" i="0" u="none" strike="noStrike" kern="1200" cap="none" spc="0" baseline="0">
                <a:solidFill>
                  <a:srgbClr val="712061"/>
                </a:solidFill>
                <a:uFillTx/>
                <a:latin typeface="Roboto" pitchFamily="2"/>
                <a:ea typeface="Roboto" pitchFamily="2"/>
                <a:cs typeface="Poppins SemiBold" pitchFamily="2"/>
              </a:rPr>
              <a:t>1</a:t>
            </a:r>
            <a:r>
              <a:rPr lang="en-US" sz="2600" b="1" i="0" u="none" strike="noStrike" kern="1200" cap="none" spc="0" baseline="30000">
                <a:solidFill>
                  <a:srgbClr val="712061"/>
                </a:solidFill>
                <a:uFillTx/>
                <a:latin typeface="Roboto" pitchFamily="2"/>
                <a:ea typeface="Roboto" pitchFamily="2"/>
                <a:cs typeface="Poppins SemiBold" pitchFamily="2"/>
              </a:rPr>
              <a:t>st</a:t>
            </a:r>
            <a:r>
              <a:rPr lang="en-US" sz="2600" b="1" i="0" u="none" strike="noStrike" kern="1200" cap="none" spc="0" baseline="0">
                <a:solidFill>
                  <a:srgbClr val="712061"/>
                </a:solidFill>
                <a:uFillTx/>
                <a:latin typeface="Roboto" pitchFamily="2"/>
                <a:ea typeface="Roboto" pitchFamily="2"/>
                <a:cs typeface="Poppins SemiBold" pitchFamily="2"/>
              </a:rPr>
              <a:t> dose</a:t>
            </a:r>
          </a:p>
        </p:txBody>
      </p:sp>
      <p:sp>
        <p:nvSpPr>
          <p:cNvPr id="9" name="TextBox 20">
            <a:extLst>
              <a:ext uri="{FF2B5EF4-FFF2-40B4-BE49-F238E27FC236}">
                <a16:creationId xmlns:a16="http://schemas.microsoft.com/office/drawing/2014/main" id="{DF1D98B2-4715-0593-3639-A47392BD746B}"/>
              </a:ext>
            </a:extLst>
          </p:cNvPr>
          <p:cNvSpPr txBox="1"/>
          <p:nvPr/>
        </p:nvSpPr>
        <p:spPr>
          <a:xfrm>
            <a:off x="5729502" y="3647313"/>
            <a:ext cx="3568537" cy="27699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100" baseline="0">
                <a:solidFill>
                  <a:srgbClr val="032659"/>
                </a:solidFill>
                <a:uFillTx/>
                <a:latin typeface="Roboto" pitchFamily="2"/>
                <a:ea typeface="Roboto" pitchFamily="2"/>
                <a:cs typeface="Poppins Medium" pitchFamily="2"/>
              </a:rPr>
              <a:t>4–6 YEARS OLD</a:t>
            </a:r>
          </a:p>
        </p:txBody>
      </p:sp>
      <p:sp>
        <p:nvSpPr>
          <p:cNvPr id="10" name="TextBox 19">
            <a:extLst>
              <a:ext uri="{FF2B5EF4-FFF2-40B4-BE49-F238E27FC236}">
                <a16:creationId xmlns:a16="http://schemas.microsoft.com/office/drawing/2014/main" id="{09D77994-075E-AB2F-1414-11072775B471}"/>
              </a:ext>
            </a:extLst>
          </p:cNvPr>
          <p:cNvSpPr txBox="1"/>
          <p:nvPr/>
        </p:nvSpPr>
        <p:spPr>
          <a:xfrm>
            <a:off x="6271247" y="3939408"/>
            <a:ext cx="2485037" cy="49244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00" b="1" i="0" u="none" strike="noStrike" kern="1200" cap="none" spc="0" baseline="0">
                <a:solidFill>
                  <a:srgbClr val="712061"/>
                </a:solidFill>
                <a:uFillTx/>
                <a:latin typeface="Roboto" pitchFamily="2"/>
                <a:ea typeface="Roboto" pitchFamily="2"/>
                <a:cs typeface="Poppins SemiBold" pitchFamily="2"/>
              </a:rPr>
              <a:t>2</a:t>
            </a:r>
            <a:r>
              <a:rPr lang="en-US" sz="2600" b="1" i="0" u="none" strike="noStrike" kern="1200" cap="none" spc="0" baseline="30000">
                <a:solidFill>
                  <a:srgbClr val="712061"/>
                </a:solidFill>
                <a:uFillTx/>
                <a:latin typeface="Roboto" pitchFamily="2"/>
                <a:ea typeface="Roboto" pitchFamily="2"/>
                <a:cs typeface="Poppins SemiBold" pitchFamily="2"/>
              </a:rPr>
              <a:t>nd</a:t>
            </a:r>
            <a:r>
              <a:rPr lang="en-US" sz="2600" b="1" i="0" u="none" strike="noStrike" kern="1200" cap="none" spc="0" baseline="0">
                <a:solidFill>
                  <a:srgbClr val="712061"/>
                </a:solidFill>
                <a:uFillTx/>
                <a:latin typeface="Roboto" pitchFamily="2"/>
                <a:ea typeface="Roboto" pitchFamily="2"/>
                <a:cs typeface="Poppins SemiBold" pitchFamily="2"/>
              </a:rPr>
              <a:t> dose</a:t>
            </a:r>
          </a:p>
        </p:txBody>
      </p:sp>
      <p:sp>
        <p:nvSpPr>
          <p:cNvPr id="11" name="TextBox 6">
            <a:extLst>
              <a:ext uri="{FF2B5EF4-FFF2-40B4-BE49-F238E27FC236}">
                <a16:creationId xmlns:a16="http://schemas.microsoft.com/office/drawing/2014/main" id="{506431E0-ED9C-0965-70B6-2B10B0AC4F11}"/>
              </a:ext>
            </a:extLst>
          </p:cNvPr>
          <p:cNvSpPr txBox="1"/>
          <p:nvPr/>
        </p:nvSpPr>
        <p:spPr>
          <a:xfrm>
            <a:off x="268175" y="6472626"/>
            <a:ext cx="5805132"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a:solidFill>
                  <a:srgbClr val="032659"/>
                </a:solidFill>
                <a:uFillTx/>
                <a:latin typeface="Roboto Bold"/>
                <a:hlinkClick r:id="rId4"/>
              </a:rPr>
              <a:t>cdc.gov/measles/vaccines/index.html</a:t>
            </a:r>
            <a:r>
              <a:rPr lang="en-US" sz="1400" b="0" i="0" u="none" strike="noStrike" kern="1200" cap="none" spc="0" baseline="0" dirty="0">
                <a:solidFill>
                  <a:srgbClr val="032659"/>
                </a:solidFill>
                <a:uFillTx/>
                <a:latin typeface="Roboto Bold"/>
              </a:rPr>
              <a:t> </a:t>
            </a:r>
          </a:p>
        </p:txBody>
      </p:sp>
    </p:spTree>
  </p:cSld>
  <p:clrMapOvr>
    <a:masterClrMapping/>
  </p:clrMapOvr>
</p:sld>
</file>

<file path=ppt/theme/theme1.xml><?xml version="1.0" encoding="utf-8"?>
<a:theme xmlns:a="http://schemas.openxmlformats.org/drawingml/2006/main" name="CDC New Visual Identity">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badcc26-03f9-4c5b-ae13-ee2533ee981c" xsi:nil="true"/>
    <FolderDescription xmlns="64088381-0575-41e8-8006-e233e9dc96f7" xsi:nil="true"/>
    <lcf76f155ced4ddcb4097134ff3c332f xmlns="64088381-0575-41e8-8006-e233e9dc96f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A356B5BAE9D7047AFAD06108683E282" ma:contentTypeVersion="17" ma:contentTypeDescription="Create a new document." ma:contentTypeScope="" ma:versionID="394c33b0deaee7f827e688ca03a18525">
  <xsd:schema xmlns:xsd="http://www.w3.org/2001/XMLSchema" xmlns:xs="http://www.w3.org/2001/XMLSchema" xmlns:p="http://schemas.microsoft.com/office/2006/metadata/properties" xmlns:ns2="64088381-0575-41e8-8006-e233e9dc96f7" xmlns:ns3="cbadcc26-03f9-4c5b-ae13-ee2533ee981c" targetNamespace="http://schemas.microsoft.com/office/2006/metadata/properties" ma:root="true" ma:fieldsID="1944ac8497b55fcd05660f0714670595" ns2:_="" ns3:_="">
    <xsd:import namespace="64088381-0575-41e8-8006-e233e9dc96f7"/>
    <xsd:import namespace="cbadcc26-03f9-4c5b-ae13-ee2533ee9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FolderDescription"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088381-0575-41e8-8006-e233e9dc96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FolderDescription" ma:index="22" nillable="true" ma:displayName="Folder Description" ma:description="This folder contains the draft and approved Measles Response Placemats." ma:format="Dropdown" ma:internalName="FolderDescription">
      <xsd:simpleType>
        <xsd:restriction base="dms:Text">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adcc26-03f9-4c5b-ae13-ee2533ee98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eed1f28-e1d4-478b-b0bb-1d91eee198fd}" ma:internalName="TaxCatchAll" ma:showField="CatchAllData" ma:web="cbadcc26-03f9-4c5b-ae13-ee2533ee9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BF52BE-64E0-4354-A60F-610336A0787B}">
  <ds:schemaRefs>
    <ds:schemaRef ds:uri="http://schemas.microsoft.com/office/2006/metadata/properties"/>
    <ds:schemaRef ds:uri="http://schemas.microsoft.com/office/infopath/2007/PartnerControls"/>
    <ds:schemaRef ds:uri="64088381-0575-41e8-8006-e233e9dc96f7"/>
    <ds:schemaRef ds:uri="http://schemas.microsoft.com/office/2006/documentManagement/types"/>
    <ds:schemaRef ds:uri="http://www.w3.org/XML/1998/namespace"/>
    <ds:schemaRef ds:uri="http://purl.org/dc/terms/"/>
    <ds:schemaRef ds:uri="http://purl.org/dc/dcmitype/"/>
    <ds:schemaRef ds:uri="http://schemas.openxmlformats.org/package/2006/metadata/core-properties"/>
    <ds:schemaRef ds:uri="cbadcc26-03f9-4c5b-ae13-ee2533ee981c"/>
    <ds:schemaRef ds:uri="http://purl.org/dc/elements/1.1/"/>
  </ds:schemaRefs>
</ds:datastoreItem>
</file>

<file path=customXml/itemProps2.xml><?xml version="1.0" encoding="utf-8"?>
<ds:datastoreItem xmlns:ds="http://schemas.openxmlformats.org/officeDocument/2006/customXml" ds:itemID="{53DD311A-3626-4668-8FEB-55E1E70ABEFF}">
  <ds:schemaRefs>
    <ds:schemaRef ds:uri="64088381-0575-41e8-8006-e233e9dc96f7"/>
    <ds:schemaRef ds:uri="cbadcc26-03f9-4c5b-ae13-ee2533ee981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C7F1B61-176F-4C4B-854E-AFF0BE9403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CDC%20New%20Visual%20Identity</Template>
  <TotalTime>337</TotalTime>
  <Words>1256</Words>
  <Application>Microsoft Office PowerPoint</Application>
  <PresentationFormat>Widescreen</PresentationFormat>
  <Paragraphs>118</Paragraphs>
  <Slides>18</Slides>
  <Notes>11</Notes>
  <HiddenSlides>0</HiddenSlides>
  <MMClips>1</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31" baseType="lpstr">
      <vt:lpstr>Arial</vt:lpstr>
      <vt:lpstr>Calibri</vt:lpstr>
      <vt:lpstr>Courier New</vt:lpstr>
      <vt:lpstr>Nunito Sans</vt:lpstr>
      <vt:lpstr>Nunito Sans Normal</vt:lpstr>
      <vt:lpstr>Poppins</vt:lpstr>
      <vt:lpstr>Poppins SemiBold</vt:lpstr>
      <vt:lpstr>Roboto</vt:lpstr>
      <vt:lpstr>Roboto Bold</vt:lpstr>
      <vt:lpstr>Roboto Medium</vt:lpstr>
      <vt:lpstr>Wingdings</vt:lpstr>
      <vt:lpstr>CDC New Visual Identity</vt:lpstr>
      <vt:lpstr>Acrobat Document</vt:lpstr>
      <vt:lpstr>Measles 101  for School Administrators</vt:lpstr>
      <vt:lpstr>Measles is very contagious.</vt:lpstr>
      <vt:lpstr>Measles can be serious.  </vt:lpstr>
      <vt:lpstr>Measles can cause longer-term harm.  </vt:lpstr>
      <vt:lpstr>Measles Symptoms</vt:lpstr>
      <vt:lpstr>Measles Skin Rash Examples </vt:lpstr>
      <vt:lpstr>MMR vaccination is the best protection against measles.</vt:lpstr>
      <vt:lpstr>Vaccination  Recommendations</vt:lpstr>
      <vt:lpstr>Measles Vaccination Recommendations</vt:lpstr>
      <vt:lpstr>School Measles Preparedness: Action Items  </vt:lpstr>
      <vt:lpstr>Prepare Before a Measles Case Occurs</vt:lpstr>
      <vt:lpstr>Communicate Expectations Early </vt:lpstr>
      <vt:lpstr>Promote Prevention </vt:lpstr>
      <vt:lpstr>Train School Health Staff </vt:lpstr>
      <vt:lpstr>Prepare Your School </vt:lpstr>
      <vt:lpstr>Maintain Immunization Records </vt:lpstr>
      <vt:lpstr>Tools for School Settings</vt:lpstr>
      <vt:lpstr>Need additional materials?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PowerPoint Presentation</dc:title>
  <dc:creator>U.S. Centers for Disease Control and Prevention (CDC)</dc:creator>
  <cp:lastModifiedBy>Bauer, Christine (CDC/OD/OC) (CTR)</cp:lastModifiedBy>
  <cp:revision>39</cp:revision>
  <dcterms:created xsi:type="dcterms:W3CDTF">2020-07-30T01:52:48Z</dcterms:created>
  <dcterms:modified xsi:type="dcterms:W3CDTF">2026-08-18T18:51:37Z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2024-10-15T15:42:10Z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224c312c-7187-43b0-8046-59113148a5e2</vt:lpwstr>
  </property>
  <property fmtid="{D5CDD505-2E9C-101B-9397-08002B2CF9AE}" pid="8" name="MSIP_Label_7b94a7b8-f06c-4dfe-bdcc-9b548fd58c31_ContentBits">
    <vt:lpwstr>0</vt:lpwstr>
  </property>
  <property fmtid="{D5CDD505-2E9C-101B-9397-08002B2CF9AE}" pid="9" name="ContentTypeId">
    <vt:lpwstr>0x0101006A356B5BAE9D7047AFAD06108683E282</vt:lpwstr>
  </property>
  <property fmtid="{D5CDD505-2E9C-101B-9397-08002B2CF9AE}" pid="10" name="MediaServiceImageTags">
    <vt:lpwstr/>
  </property>
</Properties>
</file>