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0" d="100"/>
          <a:sy n="90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0.67</c:v>
                </c:pt>
                <c:pt idx="1">
                  <c:v>0.67</c:v>
                </c:pt>
                <c:pt idx="2">
                  <c:v>0.7</c:v>
                </c:pt>
                <c:pt idx="3">
                  <c:v>0.42</c:v>
                </c:pt>
                <c:pt idx="4">
                  <c:v>0.68</c:v>
                </c:pt>
                <c:pt idx="5">
                  <c:v>0.31</c:v>
                </c:pt>
                <c:pt idx="6">
                  <c:v>0.71</c:v>
                </c:pt>
                <c:pt idx="7">
                  <c:v>0.61</c:v>
                </c:pt>
                <c:pt idx="8">
                  <c:v>0.81</c:v>
                </c:pt>
                <c:pt idx="9">
                  <c:v>0.64</c:v>
                </c:pt>
                <c:pt idx="10">
                  <c:v>1.01</c:v>
                </c:pt>
                <c:pt idx="11">
                  <c:v>1.0900000000000001</c:v>
                </c:pt>
                <c:pt idx="12">
                  <c:v>2.0299999999999998</c:v>
                </c:pt>
                <c:pt idx="13">
                  <c:v>1.74</c:v>
                </c:pt>
                <c:pt idx="14">
                  <c:v>1.32</c:v>
                </c:pt>
                <c:pt idx="15">
                  <c:v>1.76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1A-4B0C-ADAA-8A439D0535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0.13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0.08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  <c:pt idx="12">
                  <c:v>0.1</c:v>
                </c:pt>
                <c:pt idx="13">
                  <c:v>0.08</c:v>
                </c:pt>
                <c:pt idx="14">
                  <c:v>7.0000000000000007E-2</c:v>
                </c:pt>
                <c:pt idx="15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1A-4B0C-ADAA-8A439D0535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  <c:pt idx="12">
                  <c:v>0.15</c:v>
                </c:pt>
                <c:pt idx="13">
                  <c:v>0.2</c:v>
                </c:pt>
                <c:pt idx="14">
                  <c:v>0.19</c:v>
                </c:pt>
                <c:pt idx="15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1A-4B0C-ADAA-8A439D0535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  <c:pt idx="12">
                  <c:v>0.64</c:v>
                </c:pt>
                <c:pt idx="13">
                  <c:v>0.82</c:v>
                </c:pt>
                <c:pt idx="14">
                  <c:v>0.84</c:v>
                </c:pt>
                <c:pt idx="1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1A-4B0C-ADAA-8A439D0535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0.36</c:v>
                </c:pt>
                <c:pt idx="1">
                  <c:v>0.36</c:v>
                </c:pt>
                <c:pt idx="2">
                  <c:v>0.28000000000000003</c:v>
                </c:pt>
                <c:pt idx="3">
                  <c:v>0.17</c:v>
                </c:pt>
                <c:pt idx="4">
                  <c:v>0.11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  <c:pt idx="12">
                  <c:v>0.21</c:v>
                </c:pt>
                <c:pt idx="13">
                  <c:v>0.22</c:v>
                </c:pt>
                <c:pt idx="14">
                  <c:v>0.25</c:v>
                </c:pt>
                <c:pt idx="15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1A-4B0C-ADAA-8A439D053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74304"/>
        <c:axId val="150474696"/>
      </c:lineChart>
      <c:catAx>
        <c:axId val="15047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50474696"/>
        <c:crosses val="autoZero"/>
        <c:auto val="1"/>
        <c:lblAlgn val="ctr"/>
        <c:lblOffset val="100"/>
        <c:tickLblSkip val="3"/>
        <c:noMultiLvlLbl val="0"/>
      </c:catAx>
      <c:valAx>
        <c:axId val="150474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504743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0075092104312647"/>
          <c:y val="0.20058005249343827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From 2002 through 2010, the incidence rate of acute hepatitis C for American Indians/Alaska Natives remained high relative to other racial/ethnic groups. Incidence rates have since increased for all racial/ethnic populations.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From 2011 through 2015, the incidence rate of acute hepatitis C increased among all racial/ethnic groups except Asians/Pacific Islanders.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In 2015, the incidence rate per 100,000 population of acute hepatitis C was 1.8 for American Indians/Alaska Natives, 0.9 for non-Hispanic Whites, 0.3 for both Hispanics and non-Hispanic Blacks, and 0.1 for Asians/Pacific Islanders. </a:t>
            </a:r>
          </a:p>
        </p:txBody>
      </p:sp>
    </p:spTree>
    <p:extLst>
      <p:ext uri="{BB962C8B-B14F-4D97-AF65-F5344CB8AC3E}">
        <p14:creationId xmlns:p14="http://schemas.microsoft.com/office/powerpoint/2010/main" val="418542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14300" y="3810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4.4. Incidence of acute hepatitis C,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race/ethnicity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88641273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4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119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4.4. Incidence of acute hepatitis C,  by race/ethnicity 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89</cp:revision>
  <cp:lastPrinted>2017-05-31T16:15:34Z</cp:lastPrinted>
  <dcterms:created xsi:type="dcterms:W3CDTF">2014-11-25T14:52:55Z</dcterms:created>
  <dcterms:modified xsi:type="dcterms:W3CDTF">2017-06-05T14:43:16Z</dcterms:modified>
</cp:coreProperties>
</file>