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94D-48EB-A0FC-135B21762A26}"/>
              </c:ext>
            </c:extLst>
          </c:dPt>
          <c:dPt>
            <c:idx val="1"/>
            <c:bubble3D val="0"/>
            <c:spPr>
              <a:solidFill>
                <a:srgbClr val="7CA295"/>
              </a:solidFill>
            </c:spPr>
            <c:extLst>
              <c:ext xmlns:c16="http://schemas.microsoft.com/office/drawing/2014/chart" uri="{C3380CC4-5D6E-409C-BE32-E72D297353CC}">
                <c16:uniqueId val="{00000003-394D-48EB-A0FC-135B21762A2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94D-48EB-A0FC-135B21762A26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1056</c:v>
                </c:pt>
                <c:pt idx="1">
                  <c:v>1151</c:v>
                </c:pt>
                <c:pt idx="2">
                  <c:v>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4D-48EB-A0FC-135B21762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3,370 case reports of acute hepatitis B received by CDC during 2015, a total of 1,163 (35%) did not include a response (i.e., a “yes” or “no” response to any of the questions about risk exposures and behaviors) to enable assessment of risk exposures or behaviors.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2,207 case reports that contained risk exposure/behavior information: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1,151 (52.2%) indicated no risk exposure/behavior for acute hepatitis B.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1,056 (47.8%)  indicated at least one risk exposure/behavior for acute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80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3.5. Availability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of 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exposures/behaviors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associated with acute hepatitis B — United States, 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578326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0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9684</TotalTime>
  <Words>242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Figure 3.5. Availability of information on risk exposures/behaviors associated with acute hepatitis B — United States, 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113</cp:revision>
  <cp:lastPrinted>2017-05-31T16:05:35Z</cp:lastPrinted>
  <dcterms:created xsi:type="dcterms:W3CDTF">2014-11-24T22:15:53Z</dcterms:created>
  <dcterms:modified xsi:type="dcterms:W3CDTF">2017-06-05T14:41:30Z</dcterms:modified>
</cp:coreProperties>
</file>