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>
                  <c:v>0.56999999999999995</c:v>
                </c:pt>
                <c:pt idx="11">
                  <c:v>0.46</c:v>
                </c:pt>
                <c:pt idx="12">
                  <c:v>0.5</c:v>
                </c:pt>
                <c:pt idx="13">
                  <c:v>0.56000000000000005</c:v>
                </c:pt>
                <c:pt idx="14">
                  <c:v>0.41</c:v>
                </c:pt>
                <c:pt idx="15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67-4774-BB11-A400AE81C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3.86</c:v>
                </c:pt>
                <c:pt idx="1">
                  <c:v>2.56</c:v>
                </c:pt>
                <c:pt idx="2">
                  <c:v>2.2599999999999998</c:v>
                </c:pt>
                <c:pt idx="3">
                  <c:v>2.4300000000000002</c:v>
                </c:pt>
                <c:pt idx="4">
                  <c:v>1.79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>
                  <c:v>0.51</c:v>
                </c:pt>
                <c:pt idx="11">
                  <c:v>0.44</c:v>
                </c:pt>
                <c:pt idx="12">
                  <c:v>0.49</c:v>
                </c:pt>
                <c:pt idx="13">
                  <c:v>0.56999999999999995</c:v>
                </c:pt>
                <c:pt idx="14">
                  <c:v>0.37</c:v>
                </c:pt>
                <c:pt idx="15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67-4774-BB11-A400AE81C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8224"/>
        <c:axId val="238778616"/>
      </c:lineChart>
      <c:catAx>
        <c:axId val="23877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8616"/>
        <c:crosses val="autoZero"/>
        <c:auto val="1"/>
        <c:lblAlgn val="ctr"/>
        <c:lblOffset val="100"/>
        <c:tickLblSkip val="3"/>
        <c:noMultiLvlLbl val="0"/>
      </c:catAx>
      <c:valAx>
        <c:axId val="238778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latin typeface="Calibri" panose="020F0502020204030204" pitchFamily="34" charset="0"/>
                  </a:rPr>
                  <a:t>Reported cases/100,000 population</a:t>
                </a:r>
                <a:endParaRPr lang="en-US" sz="1600" b="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2011, reported rates of hepatitis A among males and females declined, and by 2011, rates in these two groups were similar.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2015, the incidence rate was 0.5 cases per 100,000 population for males and 0.4 cases per 100,000 population for females.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9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2.3.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 by sex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System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04916144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15169</TotalTime>
  <Words>75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2.3. Incidence of hepatitis A,   by sex — United States, 2000–2015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590</cp:revision>
  <cp:lastPrinted>2017-05-31T17:10:40Z</cp:lastPrinted>
  <dcterms:created xsi:type="dcterms:W3CDTF">2010-03-26T18:21:29Z</dcterms:created>
  <dcterms:modified xsi:type="dcterms:W3CDTF">2017-06-05T14:37:44Z</dcterms:modified>
</cp:coreProperties>
</file>