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59593" autoAdjust="0"/>
  </p:normalViewPr>
  <p:slideViewPr>
    <p:cSldViewPr>
      <p:cViewPr varScale="1">
        <p:scale>
          <a:sx n="64" d="100"/>
          <a:sy n="64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666</c:v>
                </c:pt>
                <c:pt idx="1">
                  <c:v>1024</c:v>
                </c:pt>
                <c:pt idx="2">
                  <c:v>1205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2,895 case reports of acute hepatitis B received by CDC during 2012, a total of 1,205 (42%) did not include a response (i.e., a “yes” or “no” response to any of the questions about risk behaviors and exposures) to enable assessment of risk behaviors or exposures.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1,690 case reports that had risk behavior/exposure information: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60.6% (n=1,024) indicated no risk behaviors/exposures for hepatitis B.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39.4% (n=666) indicated at least one risk behavior/exposure for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3.5. </a:t>
            </a: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Availability of information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on risk 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behaviors/exposures associated with acute hepatitis B </a:t>
            </a:r>
            <a:r>
              <a:rPr lang="en-US" sz="18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—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United States, 2012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52972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9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3693440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10733</TotalTime>
  <Words>253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3.5. Availability of information on risk behaviors/exposures associated with acute hepatitis B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345</cp:revision>
  <cp:lastPrinted>2012-04-12T21:10:31Z</cp:lastPrinted>
  <dcterms:created xsi:type="dcterms:W3CDTF">2010-03-26T18:21:29Z</dcterms:created>
  <dcterms:modified xsi:type="dcterms:W3CDTF">2014-08-25T17:54:02Z</dcterms:modified>
</cp:coreProperties>
</file>