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</p:sldMasterIdLst>
  <p:notesMasterIdLst>
    <p:notesMasterId r:id="rId3"/>
  </p:notesMasterIdLst>
  <p:sldIdLst>
    <p:sldId id="264" r:id="rId2"/>
  </p:sldIdLst>
  <p:sldSz cx="9144000" cy="6858000" type="screen4x3"/>
  <p:notesSz cx="6994525" cy="9280525"/>
  <p:embeddedFontLst>
    <p:embeddedFont>
      <p:font typeface="Myriad Web Pro" charset="0"/>
      <p:regular r:id="rId4"/>
      <p:bold r:id="rId5"/>
      <p:italic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2" autoAdjust="0"/>
    <p:restoredTop sz="86471" autoAdjust="0"/>
  </p:normalViewPr>
  <p:slideViewPr>
    <p:cSldViewPr>
      <p:cViewPr varScale="1">
        <p:scale>
          <a:sx n="87" d="100"/>
          <a:sy n="87" d="100"/>
        </p:scale>
        <p:origin x="-7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1920" y="-108"/>
      </p:cViewPr>
      <p:guideLst>
        <p:guide orient="horz" pos="2923"/>
        <p:guide pos="22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240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05122-B9EF-44B1-8E67-014EB94303DD}" type="datetimeFigureOut">
              <a:rPr lang="en-US" smtClean="0"/>
              <a:pPr/>
              <a:t>8/31/2011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8488"/>
            <a:ext cx="5594350" cy="417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240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65D1B-0DC6-42CE-8930-912C113E9A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1992 through 2002, incidence rates for acute hepatitis C decreased for all age groups (excluding the 0–19 year age group); rates remained fairly constant from 2002 through 2009.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2009, rates were highest among persons aged 20–29 years (0.7 cases per 100,000 population) and lowest among persons ≥60 years of age (0.04 cases per 100,000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population).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7" r:id="rId3"/>
    <p:sldLayoutId id="2147483693" r:id="rId4"/>
    <p:sldLayoutId id="2147483694" r:id="rId5"/>
    <p:sldLayoutId id="2147483686" r:id="rId6"/>
    <p:sldLayoutId id="2147483688" r:id="rId7"/>
    <p:sldLayoutId id="2147483689" r:id="rId8"/>
    <p:sldLayoutId id="2147483690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990599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3200"/>
              </a:lnSpc>
            </a:pPr>
            <a: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Figure 4.2. Incidence of acute hepatitis C*,</a:t>
            </a:r>
            <a:b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by age group — United States, 1992–2009</a:t>
            </a:r>
            <a:endParaRPr lang="en-US" sz="2800" cap="none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6" name="Rectangle 4"/>
          <p:cNvSpPr>
            <a:spLocks noChangeArrowheads="1"/>
          </p:cNvSpPr>
          <p:nvPr/>
        </p:nvSpPr>
        <p:spPr bwMode="auto">
          <a:xfrm>
            <a:off x="464125" y="6172200"/>
            <a:ext cx="541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000" dirty="0" smtClean="0">
                <a:solidFill>
                  <a:schemeClr val="bg2"/>
                </a:solidFill>
                <a:cs typeface="Arial" charset="0"/>
              </a:rPr>
              <a:t>Source: National Notifiable Diseases Surveillance System (NNDSS)</a:t>
            </a:r>
            <a:endParaRPr lang="en-US" sz="10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381000" y="6019800"/>
            <a:ext cx="6248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0738" eaLnBrk="0" hangingPunct="0"/>
            <a:r>
              <a:rPr lang="en-US" sz="1000" dirty="0" smtClean="0">
                <a:solidFill>
                  <a:schemeClr val="bg2"/>
                </a:solidFill>
              </a:rPr>
              <a:t>* Until 1995, acute hepatitis C was reported as “acute hepatitis, non-A /non B.”</a:t>
            </a:r>
            <a:endParaRPr lang="en-US" sz="1000" dirty="0">
              <a:solidFill>
                <a:schemeClr val="bg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4400" y="1447800"/>
            <a:ext cx="7467600" cy="4424364"/>
            <a:chOff x="914400" y="1600201"/>
            <a:chExt cx="7467600" cy="4424364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914400" y="1752601"/>
              <a:ext cx="7467600" cy="4271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670050" y="1951039"/>
              <a:ext cx="9525" cy="3122614"/>
            </a:xfrm>
            <a:prstGeom prst="rect">
              <a:avLst/>
            </a:prstGeom>
            <a:solidFill>
              <a:srgbClr val="F9F9F9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601788" y="1947864"/>
              <a:ext cx="73025" cy="3130551"/>
            </a:xfrm>
            <a:custGeom>
              <a:avLst/>
              <a:gdLst/>
              <a:ahLst/>
              <a:cxnLst>
                <a:cxn ang="0">
                  <a:pos x="12" y="1972"/>
                </a:cxn>
                <a:cxn ang="0">
                  <a:pos x="46" y="1915"/>
                </a:cxn>
                <a:cxn ang="0">
                  <a:pos x="46" y="1858"/>
                </a:cxn>
                <a:cxn ang="0">
                  <a:pos x="12" y="1801"/>
                </a:cxn>
                <a:cxn ang="0">
                  <a:pos x="12" y="1801"/>
                </a:cxn>
                <a:cxn ang="0">
                  <a:pos x="12" y="1750"/>
                </a:cxn>
                <a:cxn ang="0">
                  <a:pos x="46" y="1693"/>
                </a:cxn>
                <a:cxn ang="0">
                  <a:pos x="46" y="1630"/>
                </a:cxn>
                <a:cxn ang="0">
                  <a:pos x="12" y="1573"/>
                </a:cxn>
                <a:cxn ang="0">
                  <a:pos x="12" y="1573"/>
                </a:cxn>
                <a:cxn ang="0">
                  <a:pos x="12" y="1522"/>
                </a:cxn>
                <a:cxn ang="0">
                  <a:pos x="46" y="1471"/>
                </a:cxn>
                <a:cxn ang="0">
                  <a:pos x="46" y="1408"/>
                </a:cxn>
                <a:cxn ang="0">
                  <a:pos x="12" y="1351"/>
                </a:cxn>
                <a:cxn ang="0">
                  <a:pos x="12" y="1351"/>
                </a:cxn>
                <a:cxn ang="0">
                  <a:pos x="12" y="1299"/>
                </a:cxn>
                <a:cxn ang="0">
                  <a:pos x="46" y="1242"/>
                </a:cxn>
                <a:cxn ang="0">
                  <a:pos x="46" y="1180"/>
                </a:cxn>
                <a:cxn ang="0">
                  <a:pos x="12" y="1123"/>
                </a:cxn>
                <a:cxn ang="0">
                  <a:pos x="12" y="1123"/>
                </a:cxn>
                <a:cxn ang="0">
                  <a:pos x="12" y="1077"/>
                </a:cxn>
                <a:cxn ang="0">
                  <a:pos x="46" y="1020"/>
                </a:cxn>
                <a:cxn ang="0">
                  <a:pos x="46" y="957"/>
                </a:cxn>
                <a:cxn ang="0">
                  <a:pos x="12" y="900"/>
                </a:cxn>
                <a:cxn ang="0">
                  <a:pos x="12" y="900"/>
                </a:cxn>
                <a:cxn ang="0">
                  <a:pos x="12" y="849"/>
                </a:cxn>
                <a:cxn ang="0">
                  <a:pos x="46" y="792"/>
                </a:cxn>
                <a:cxn ang="0">
                  <a:pos x="46" y="729"/>
                </a:cxn>
                <a:cxn ang="0">
                  <a:pos x="12" y="678"/>
                </a:cxn>
                <a:cxn ang="0">
                  <a:pos x="12" y="678"/>
                </a:cxn>
                <a:cxn ang="0">
                  <a:pos x="12" y="627"/>
                </a:cxn>
                <a:cxn ang="0">
                  <a:pos x="46" y="570"/>
                </a:cxn>
                <a:cxn ang="0">
                  <a:pos x="46" y="507"/>
                </a:cxn>
                <a:cxn ang="0">
                  <a:pos x="12" y="450"/>
                </a:cxn>
                <a:cxn ang="0">
                  <a:pos x="12" y="450"/>
                </a:cxn>
                <a:cxn ang="0">
                  <a:pos x="12" y="399"/>
                </a:cxn>
                <a:cxn ang="0">
                  <a:pos x="46" y="342"/>
                </a:cxn>
                <a:cxn ang="0">
                  <a:pos x="46" y="285"/>
                </a:cxn>
                <a:cxn ang="0">
                  <a:pos x="12" y="228"/>
                </a:cxn>
                <a:cxn ang="0">
                  <a:pos x="12" y="228"/>
                </a:cxn>
                <a:cxn ang="0">
                  <a:pos x="12" y="176"/>
                </a:cxn>
                <a:cxn ang="0">
                  <a:pos x="46" y="119"/>
                </a:cxn>
                <a:cxn ang="0">
                  <a:pos x="46" y="57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1972"/>
                </a:cxn>
                <a:cxn ang="0">
                  <a:pos x="46" y="1693"/>
                </a:cxn>
                <a:cxn ang="0">
                  <a:pos x="46" y="1408"/>
                </a:cxn>
                <a:cxn ang="0">
                  <a:pos x="0" y="1123"/>
                </a:cxn>
                <a:cxn ang="0">
                  <a:pos x="0" y="1123"/>
                </a:cxn>
                <a:cxn ang="0">
                  <a:pos x="0" y="849"/>
                </a:cxn>
                <a:cxn ang="0">
                  <a:pos x="46" y="570"/>
                </a:cxn>
                <a:cxn ang="0">
                  <a:pos x="46" y="28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6" h="1972">
                  <a:moveTo>
                    <a:pt x="12" y="1967"/>
                  </a:moveTo>
                  <a:lnTo>
                    <a:pt x="46" y="1967"/>
                  </a:lnTo>
                  <a:lnTo>
                    <a:pt x="46" y="1972"/>
                  </a:lnTo>
                  <a:lnTo>
                    <a:pt x="12" y="1972"/>
                  </a:lnTo>
                  <a:lnTo>
                    <a:pt x="12" y="1967"/>
                  </a:lnTo>
                  <a:close/>
                  <a:moveTo>
                    <a:pt x="12" y="1910"/>
                  </a:moveTo>
                  <a:lnTo>
                    <a:pt x="46" y="1910"/>
                  </a:lnTo>
                  <a:lnTo>
                    <a:pt x="46" y="1915"/>
                  </a:lnTo>
                  <a:lnTo>
                    <a:pt x="12" y="1915"/>
                  </a:lnTo>
                  <a:lnTo>
                    <a:pt x="12" y="1910"/>
                  </a:lnTo>
                  <a:close/>
                  <a:moveTo>
                    <a:pt x="12" y="1858"/>
                  </a:moveTo>
                  <a:lnTo>
                    <a:pt x="46" y="1858"/>
                  </a:lnTo>
                  <a:lnTo>
                    <a:pt x="46" y="1864"/>
                  </a:lnTo>
                  <a:lnTo>
                    <a:pt x="12" y="1864"/>
                  </a:lnTo>
                  <a:lnTo>
                    <a:pt x="12" y="1858"/>
                  </a:lnTo>
                  <a:close/>
                  <a:moveTo>
                    <a:pt x="12" y="1801"/>
                  </a:moveTo>
                  <a:lnTo>
                    <a:pt x="46" y="1801"/>
                  </a:lnTo>
                  <a:lnTo>
                    <a:pt x="46" y="1807"/>
                  </a:lnTo>
                  <a:lnTo>
                    <a:pt x="12" y="1807"/>
                  </a:lnTo>
                  <a:lnTo>
                    <a:pt x="12" y="1801"/>
                  </a:lnTo>
                  <a:close/>
                  <a:moveTo>
                    <a:pt x="12" y="1744"/>
                  </a:moveTo>
                  <a:lnTo>
                    <a:pt x="46" y="1744"/>
                  </a:lnTo>
                  <a:lnTo>
                    <a:pt x="46" y="1750"/>
                  </a:lnTo>
                  <a:lnTo>
                    <a:pt x="12" y="1750"/>
                  </a:lnTo>
                  <a:lnTo>
                    <a:pt x="12" y="1744"/>
                  </a:lnTo>
                  <a:close/>
                  <a:moveTo>
                    <a:pt x="12" y="1687"/>
                  </a:moveTo>
                  <a:lnTo>
                    <a:pt x="46" y="1687"/>
                  </a:lnTo>
                  <a:lnTo>
                    <a:pt x="46" y="1693"/>
                  </a:lnTo>
                  <a:lnTo>
                    <a:pt x="12" y="1693"/>
                  </a:lnTo>
                  <a:lnTo>
                    <a:pt x="12" y="1687"/>
                  </a:lnTo>
                  <a:close/>
                  <a:moveTo>
                    <a:pt x="12" y="1630"/>
                  </a:moveTo>
                  <a:lnTo>
                    <a:pt x="46" y="1630"/>
                  </a:lnTo>
                  <a:lnTo>
                    <a:pt x="46" y="1636"/>
                  </a:lnTo>
                  <a:lnTo>
                    <a:pt x="12" y="1636"/>
                  </a:lnTo>
                  <a:lnTo>
                    <a:pt x="12" y="1630"/>
                  </a:lnTo>
                  <a:close/>
                  <a:moveTo>
                    <a:pt x="12" y="1573"/>
                  </a:moveTo>
                  <a:lnTo>
                    <a:pt x="46" y="1573"/>
                  </a:lnTo>
                  <a:lnTo>
                    <a:pt x="46" y="1579"/>
                  </a:lnTo>
                  <a:lnTo>
                    <a:pt x="12" y="1579"/>
                  </a:lnTo>
                  <a:lnTo>
                    <a:pt x="12" y="1573"/>
                  </a:lnTo>
                  <a:close/>
                  <a:moveTo>
                    <a:pt x="12" y="1516"/>
                  </a:moveTo>
                  <a:lnTo>
                    <a:pt x="46" y="1516"/>
                  </a:lnTo>
                  <a:lnTo>
                    <a:pt x="46" y="1522"/>
                  </a:lnTo>
                  <a:lnTo>
                    <a:pt x="12" y="1522"/>
                  </a:lnTo>
                  <a:lnTo>
                    <a:pt x="12" y="1516"/>
                  </a:lnTo>
                  <a:close/>
                  <a:moveTo>
                    <a:pt x="12" y="1465"/>
                  </a:moveTo>
                  <a:lnTo>
                    <a:pt x="46" y="1465"/>
                  </a:lnTo>
                  <a:lnTo>
                    <a:pt x="46" y="1471"/>
                  </a:lnTo>
                  <a:lnTo>
                    <a:pt x="12" y="1471"/>
                  </a:lnTo>
                  <a:lnTo>
                    <a:pt x="12" y="1465"/>
                  </a:lnTo>
                  <a:close/>
                  <a:moveTo>
                    <a:pt x="12" y="1408"/>
                  </a:moveTo>
                  <a:lnTo>
                    <a:pt x="46" y="1408"/>
                  </a:lnTo>
                  <a:lnTo>
                    <a:pt x="46" y="1414"/>
                  </a:lnTo>
                  <a:lnTo>
                    <a:pt x="12" y="1414"/>
                  </a:lnTo>
                  <a:lnTo>
                    <a:pt x="12" y="1408"/>
                  </a:lnTo>
                  <a:close/>
                  <a:moveTo>
                    <a:pt x="12" y="1351"/>
                  </a:moveTo>
                  <a:lnTo>
                    <a:pt x="46" y="1351"/>
                  </a:lnTo>
                  <a:lnTo>
                    <a:pt x="46" y="1356"/>
                  </a:lnTo>
                  <a:lnTo>
                    <a:pt x="12" y="1356"/>
                  </a:lnTo>
                  <a:lnTo>
                    <a:pt x="12" y="1351"/>
                  </a:lnTo>
                  <a:close/>
                  <a:moveTo>
                    <a:pt x="12" y="1294"/>
                  </a:moveTo>
                  <a:lnTo>
                    <a:pt x="46" y="1294"/>
                  </a:lnTo>
                  <a:lnTo>
                    <a:pt x="46" y="1299"/>
                  </a:lnTo>
                  <a:lnTo>
                    <a:pt x="12" y="1299"/>
                  </a:lnTo>
                  <a:lnTo>
                    <a:pt x="12" y="1294"/>
                  </a:lnTo>
                  <a:close/>
                  <a:moveTo>
                    <a:pt x="12" y="1237"/>
                  </a:moveTo>
                  <a:lnTo>
                    <a:pt x="46" y="1237"/>
                  </a:lnTo>
                  <a:lnTo>
                    <a:pt x="46" y="1242"/>
                  </a:lnTo>
                  <a:lnTo>
                    <a:pt x="12" y="1242"/>
                  </a:lnTo>
                  <a:lnTo>
                    <a:pt x="12" y="1237"/>
                  </a:lnTo>
                  <a:close/>
                  <a:moveTo>
                    <a:pt x="12" y="1180"/>
                  </a:moveTo>
                  <a:lnTo>
                    <a:pt x="46" y="1180"/>
                  </a:lnTo>
                  <a:lnTo>
                    <a:pt x="46" y="1185"/>
                  </a:lnTo>
                  <a:lnTo>
                    <a:pt x="12" y="1185"/>
                  </a:lnTo>
                  <a:lnTo>
                    <a:pt x="12" y="1180"/>
                  </a:lnTo>
                  <a:close/>
                  <a:moveTo>
                    <a:pt x="12" y="1123"/>
                  </a:moveTo>
                  <a:lnTo>
                    <a:pt x="46" y="1123"/>
                  </a:lnTo>
                  <a:lnTo>
                    <a:pt x="46" y="1128"/>
                  </a:lnTo>
                  <a:lnTo>
                    <a:pt x="12" y="1128"/>
                  </a:lnTo>
                  <a:lnTo>
                    <a:pt x="12" y="1123"/>
                  </a:lnTo>
                  <a:close/>
                  <a:moveTo>
                    <a:pt x="12" y="1071"/>
                  </a:moveTo>
                  <a:lnTo>
                    <a:pt x="46" y="1071"/>
                  </a:lnTo>
                  <a:lnTo>
                    <a:pt x="46" y="1077"/>
                  </a:lnTo>
                  <a:lnTo>
                    <a:pt x="12" y="1077"/>
                  </a:lnTo>
                  <a:lnTo>
                    <a:pt x="12" y="1071"/>
                  </a:lnTo>
                  <a:close/>
                  <a:moveTo>
                    <a:pt x="12" y="1014"/>
                  </a:moveTo>
                  <a:lnTo>
                    <a:pt x="46" y="1014"/>
                  </a:lnTo>
                  <a:lnTo>
                    <a:pt x="46" y="1020"/>
                  </a:lnTo>
                  <a:lnTo>
                    <a:pt x="12" y="1020"/>
                  </a:lnTo>
                  <a:lnTo>
                    <a:pt x="12" y="1014"/>
                  </a:lnTo>
                  <a:close/>
                  <a:moveTo>
                    <a:pt x="12" y="957"/>
                  </a:moveTo>
                  <a:lnTo>
                    <a:pt x="46" y="957"/>
                  </a:lnTo>
                  <a:lnTo>
                    <a:pt x="46" y="963"/>
                  </a:lnTo>
                  <a:lnTo>
                    <a:pt x="12" y="963"/>
                  </a:lnTo>
                  <a:lnTo>
                    <a:pt x="12" y="957"/>
                  </a:lnTo>
                  <a:close/>
                  <a:moveTo>
                    <a:pt x="12" y="900"/>
                  </a:moveTo>
                  <a:lnTo>
                    <a:pt x="46" y="900"/>
                  </a:lnTo>
                  <a:lnTo>
                    <a:pt x="46" y="906"/>
                  </a:lnTo>
                  <a:lnTo>
                    <a:pt x="12" y="906"/>
                  </a:lnTo>
                  <a:lnTo>
                    <a:pt x="12" y="900"/>
                  </a:lnTo>
                  <a:close/>
                  <a:moveTo>
                    <a:pt x="12" y="843"/>
                  </a:moveTo>
                  <a:lnTo>
                    <a:pt x="46" y="843"/>
                  </a:lnTo>
                  <a:lnTo>
                    <a:pt x="46" y="849"/>
                  </a:lnTo>
                  <a:lnTo>
                    <a:pt x="12" y="849"/>
                  </a:lnTo>
                  <a:lnTo>
                    <a:pt x="12" y="843"/>
                  </a:lnTo>
                  <a:close/>
                  <a:moveTo>
                    <a:pt x="12" y="786"/>
                  </a:moveTo>
                  <a:lnTo>
                    <a:pt x="46" y="786"/>
                  </a:lnTo>
                  <a:lnTo>
                    <a:pt x="46" y="792"/>
                  </a:lnTo>
                  <a:lnTo>
                    <a:pt x="12" y="792"/>
                  </a:lnTo>
                  <a:lnTo>
                    <a:pt x="12" y="786"/>
                  </a:lnTo>
                  <a:close/>
                  <a:moveTo>
                    <a:pt x="12" y="729"/>
                  </a:moveTo>
                  <a:lnTo>
                    <a:pt x="46" y="729"/>
                  </a:lnTo>
                  <a:lnTo>
                    <a:pt x="46" y="735"/>
                  </a:lnTo>
                  <a:lnTo>
                    <a:pt x="12" y="735"/>
                  </a:lnTo>
                  <a:lnTo>
                    <a:pt x="12" y="729"/>
                  </a:lnTo>
                  <a:close/>
                  <a:moveTo>
                    <a:pt x="12" y="678"/>
                  </a:moveTo>
                  <a:lnTo>
                    <a:pt x="46" y="678"/>
                  </a:lnTo>
                  <a:lnTo>
                    <a:pt x="46" y="684"/>
                  </a:lnTo>
                  <a:lnTo>
                    <a:pt x="12" y="684"/>
                  </a:lnTo>
                  <a:lnTo>
                    <a:pt x="12" y="678"/>
                  </a:lnTo>
                  <a:close/>
                  <a:moveTo>
                    <a:pt x="12" y="621"/>
                  </a:moveTo>
                  <a:lnTo>
                    <a:pt x="46" y="621"/>
                  </a:lnTo>
                  <a:lnTo>
                    <a:pt x="46" y="627"/>
                  </a:lnTo>
                  <a:lnTo>
                    <a:pt x="12" y="627"/>
                  </a:lnTo>
                  <a:lnTo>
                    <a:pt x="12" y="621"/>
                  </a:lnTo>
                  <a:close/>
                  <a:moveTo>
                    <a:pt x="12" y="564"/>
                  </a:moveTo>
                  <a:lnTo>
                    <a:pt x="46" y="564"/>
                  </a:lnTo>
                  <a:lnTo>
                    <a:pt x="46" y="570"/>
                  </a:lnTo>
                  <a:lnTo>
                    <a:pt x="12" y="570"/>
                  </a:lnTo>
                  <a:lnTo>
                    <a:pt x="12" y="564"/>
                  </a:lnTo>
                  <a:close/>
                  <a:moveTo>
                    <a:pt x="12" y="507"/>
                  </a:moveTo>
                  <a:lnTo>
                    <a:pt x="46" y="507"/>
                  </a:lnTo>
                  <a:lnTo>
                    <a:pt x="46" y="513"/>
                  </a:lnTo>
                  <a:lnTo>
                    <a:pt x="12" y="513"/>
                  </a:lnTo>
                  <a:lnTo>
                    <a:pt x="12" y="507"/>
                  </a:lnTo>
                  <a:close/>
                  <a:moveTo>
                    <a:pt x="12" y="450"/>
                  </a:moveTo>
                  <a:lnTo>
                    <a:pt x="46" y="450"/>
                  </a:lnTo>
                  <a:lnTo>
                    <a:pt x="46" y="456"/>
                  </a:lnTo>
                  <a:lnTo>
                    <a:pt x="12" y="456"/>
                  </a:lnTo>
                  <a:lnTo>
                    <a:pt x="12" y="450"/>
                  </a:lnTo>
                  <a:close/>
                  <a:moveTo>
                    <a:pt x="12" y="393"/>
                  </a:moveTo>
                  <a:lnTo>
                    <a:pt x="46" y="393"/>
                  </a:lnTo>
                  <a:lnTo>
                    <a:pt x="46" y="399"/>
                  </a:lnTo>
                  <a:lnTo>
                    <a:pt x="12" y="399"/>
                  </a:lnTo>
                  <a:lnTo>
                    <a:pt x="12" y="393"/>
                  </a:lnTo>
                  <a:close/>
                  <a:moveTo>
                    <a:pt x="12" y="336"/>
                  </a:moveTo>
                  <a:lnTo>
                    <a:pt x="46" y="336"/>
                  </a:lnTo>
                  <a:lnTo>
                    <a:pt x="46" y="342"/>
                  </a:lnTo>
                  <a:lnTo>
                    <a:pt x="12" y="342"/>
                  </a:lnTo>
                  <a:lnTo>
                    <a:pt x="12" y="336"/>
                  </a:lnTo>
                  <a:close/>
                  <a:moveTo>
                    <a:pt x="12" y="285"/>
                  </a:moveTo>
                  <a:lnTo>
                    <a:pt x="46" y="285"/>
                  </a:lnTo>
                  <a:lnTo>
                    <a:pt x="46" y="290"/>
                  </a:lnTo>
                  <a:lnTo>
                    <a:pt x="12" y="290"/>
                  </a:lnTo>
                  <a:lnTo>
                    <a:pt x="12" y="285"/>
                  </a:lnTo>
                  <a:close/>
                  <a:moveTo>
                    <a:pt x="12" y="228"/>
                  </a:moveTo>
                  <a:lnTo>
                    <a:pt x="46" y="228"/>
                  </a:lnTo>
                  <a:lnTo>
                    <a:pt x="46" y="233"/>
                  </a:lnTo>
                  <a:lnTo>
                    <a:pt x="12" y="233"/>
                  </a:lnTo>
                  <a:lnTo>
                    <a:pt x="12" y="228"/>
                  </a:lnTo>
                  <a:close/>
                  <a:moveTo>
                    <a:pt x="12" y="171"/>
                  </a:moveTo>
                  <a:lnTo>
                    <a:pt x="46" y="171"/>
                  </a:lnTo>
                  <a:lnTo>
                    <a:pt x="46" y="176"/>
                  </a:lnTo>
                  <a:lnTo>
                    <a:pt x="12" y="176"/>
                  </a:lnTo>
                  <a:lnTo>
                    <a:pt x="12" y="171"/>
                  </a:lnTo>
                  <a:close/>
                  <a:moveTo>
                    <a:pt x="12" y="114"/>
                  </a:moveTo>
                  <a:lnTo>
                    <a:pt x="46" y="114"/>
                  </a:lnTo>
                  <a:lnTo>
                    <a:pt x="46" y="119"/>
                  </a:lnTo>
                  <a:lnTo>
                    <a:pt x="12" y="119"/>
                  </a:lnTo>
                  <a:lnTo>
                    <a:pt x="12" y="114"/>
                  </a:lnTo>
                  <a:close/>
                  <a:moveTo>
                    <a:pt x="12" y="57"/>
                  </a:moveTo>
                  <a:lnTo>
                    <a:pt x="46" y="57"/>
                  </a:lnTo>
                  <a:lnTo>
                    <a:pt x="46" y="62"/>
                  </a:lnTo>
                  <a:lnTo>
                    <a:pt x="12" y="62"/>
                  </a:lnTo>
                  <a:lnTo>
                    <a:pt x="12" y="57"/>
                  </a:lnTo>
                  <a:close/>
                  <a:moveTo>
                    <a:pt x="12" y="0"/>
                  </a:moveTo>
                  <a:lnTo>
                    <a:pt x="46" y="0"/>
                  </a:lnTo>
                  <a:lnTo>
                    <a:pt x="46" y="5"/>
                  </a:lnTo>
                  <a:lnTo>
                    <a:pt x="12" y="5"/>
                  </a:lnTo>
                  <a:lnTo>
                    <a:pt x="12" y="0"/>
                  </a:lnTo>
                  <a:close/>
                  <a:moveTo>
                    <a:pt x="0" y="1967"/>
                  </a:moveTo>
                  <a:lnTo>
                    <a:pt x="46" y="1967"/>
                  </a:lnTo>
                  <a:lnTo>
                    <a:pt x="46" y="1972"/>
                  </a:lnTo>
                  <a:lnTo>
                    <a:pt x="0" y="1972"/>
                  </a:lnTo>
                  <a:lnTo>
                    <a:pt x="0" y="1967"/>
                  </a:lnTo>
                  <a:close/>
                  <a:moveTo>
                    <a:pt x="0" y="1687"/>
                  </a:moveTo>
                  <a:lnTo>
                    <a:pt x="46" y="1687"/>
                  </a:lnTo>
                  <a:lnTo>
                    <a:pt x="46" y="1693"/>
                  </a:lnTo>
                  <a:lnTo>
                    <a:pt x="0" y="1693"/>
                  </a:lnTo>
                  <a:lnTo>
                    <a:pt x="0" y="1687"/>
                  </a:lnTo>
                  <a:close/>
                  <a:moveTo>
                    <a:pt x="0" y="1408"/>
                  </a:moveTo>
                  <a:lnTo>
                    <a:pt x="46" y="1408"/>
                  </a:lnTo>
                  <a:lnTo>
                    <a:pt x="46" y="1414"/>
                  </a:lnTo>
                  <a:lnTo>
                    <a:pt x="0" y="1414"/>
                  </a:lnTo>
                  <a:lnTo>
                    <a:pt x="0" y="1408"/>
                  </a:lnTo>
                  <a:close/>
                  <a:moveTo>
                    <a:pt x="0" y="1123"/>
                  </a:moveTo>
                  <a:lnTo>
                    <a:pt x="46" y="1123"/>
                  </a:lnTo>
                  <a:lnTo>
                    <a:pt x="46" y="1128"/>
                  </a:lnTo>
                  <a:lnTo>
                    <a:pt x="0" y="1128"/>
                  </a:lnTo>
                  <a:lnTo>
                    <a:pt x="0" y="1123"/>
                  </a:lnTo>
                  <a:close/>
                  <a:moveTo>
                    <a:pt x="0" y="843"/>
                  </a:moveTo>
                  <a:lnTo>
                    <a:pt x="46" y="843"/>
                  </a:lnTo>
                  <a:lnTo>
                    <a:pt x="46" y="849"/>
                  </a:lnTo>
                  <a:lnTo>
                    <a:pt x="0" y="849"/>
                  </a:lnTo>
                  <a:lnTo>
                    <a:pt x="0" y="843"/>
                  </a:lnTo>
                  <a:close/>
                  <a:moveTo>
                    <a:pt x="0" y="564"/>
                  </a:moveTo>
                  <a:lnTo>
                    <a:pt x="46" y="564"/>
                  </a:lnTo>
                  <a:lnTo>
                    <a:pt x="46" y="570"/>
                  </a:lnTo>
                  <a:lnTo>
                    <a:pt x="0" y="570"/>
                  </a:lnTo>
                  <a:lnTo>
                    <a:pt x="0" y="564"/>
                  </a:lnTo>
                  <a:close/>
                  <a:moveTo>
                    <a:pt x="0" y="285"/>
                  </a:moveTo>
                  <a:lnTo>
                    <a:pt x="46" y="285"/>
                  </a:lnTo>
                  <a:lnTo>
                    <a:pt x="46" y="290"/>
                  </a:lnTo>
                  <a:lnTo>
                    <a:pt x="0" y="290"/>
                  </a:lnTo>
                  <a:lnTo>
                    <a:pt x="0" y="285"/>
                  </a:lnTo>
                  <a:close/>
                  <a:moveTo>
                    <a:pt x="0" y="0"/>
                  </a:moveTo>
                  <a:lnTo>
                    <a:pt x="46" y="0"/>
                  </a:lnTo>
                  <a:lnTo>
                    <a:pt x="4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674813" y="5070478"/>
              <a:ext cx="6445250" cy="7938"/>
            </a:xfrm>
            <a:prstGeom prst="rect">
              <a:avLst/>
            </a:prstGeom>
            <a:solidFill>
              <a:srgbClr val="F9F9F9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1670050" y="5073653"/>
              <a:ext cx="6454775" cy="73025"/>
            </a:xfrm>
            <a:custGeom>
              <a:avLst/>
              <a:gdLst/>
              <a:ahLst/>
              <a:cxnLst>
                <a:cxn ang="0">
                  <a:pos x="6" y="46"/>
                </a:cxn>
                <a:cxn ang="0">
                  <a:pos x="0" y="0"/>
                </a:cxn>
                <a:cxn ang="0">
                  <a:pos x="245" y="0"/>
                </a:cxn>
                <a:cxn ang="0">
                  <a:pos x="240" y="46"/>
                </a:cxn>
                <a:cxn ang="0">
                  <a:pos x="245" y="0"/>
                </a:cxn>
                <a:cxn ang="0">
                  <a:pos x="485" y="46"/>
                </a:cxn>
                <a:cxn ang="0">
                  <a:pos x="479" y="0"/>
                </a:cxn>
                <a:cxn ang="0">
                  <a:pos x="724" y="0"/>
                </a:cxn>
                <a:cxn ang="0">
                  <a:pos x="719" y="46"/>
                </a:cxn>
                <a:cxn ang="0">
                  <a:pos x="724" y="0"/>
                </a:cxn>
                <a:cxn ang="0">
                  <a:pos x="958" y="46"/>
                </a:cxn>
                <a:cxn ang="0">
                  <a:pos x="952" y="0"/>
                </a:cxn>
                <a:cxn ang="0">
                  <a:pos x="1197" y="0"/>
                </a:cxn>
                <a:cxn ang="0">
                  <a:pos x="1192" y="46"/>
                </a:cxn>
                <a:cxn ang="0">
                  <a:pos x="1197" y="0"/>
                </a:cxn>
                <a:cxn ang="0">
                  <a:pos x="1437" y="46"/>
                </a:cxn>
                <a:cxn ang="0">
                  <a:pos x="1431" y="0"/>
                </a:cxn>
                <a:cxn ang="0">
                  <a:pos x="1676" y="0"/>
                </a:cxn>
                <a:cxn ang="0">
                  <a:pos x="1671" y="46"/>
                </a:cxn>
                <a:cxn ang="0">
                  <a:pos x="1676" y="0"/>
                </a:cxn>
                <a:cxn ang="0">
                  <a:pos x="1916" y="46"/>
                </a:cxn>
                <a:cxn ang="0">
                  <a:pos x="1910" y="0"/>
                </a:cxn>
                <a:cxn ang="0">
                  <a:pos x="2155" y="0"/>
                </a:cxn>
                <a:cxn ang="0">
                  <a:pos x="2150" y="46"/>
                </a:cxn>
                <a:cxn ang="0">
                  <a:pos x="2155" y="0"/>
                </a:cxn>
                <a:cxn ang="0">
                  <a:pos x="2395" y="46"/>
                </a:cxn>
                <a:cxn ang="0">
                  <a:pos x="2389" y="0"/>
                </a:cxn>
                <a:cxn ang="0">
                  <a:pos x="2634" y="0"/>
                </a:cxn>
                <a:cxn ang="0">
                  <a:pos x="2629" y="46"/>
                </a:cxn>
                <a:cxn ang="0">
                  <a:pos x="2634" y="0"/>
                </a:cxn>
                <a:cxn ang="0">
                  <a:pos x="2868" y="46"/>
                </a:cxn>
                <a:cxn ang="0">
                  <a:pos x="2862" y="0"/>
                </a:cxn>
                <a:cxn ang="0">
                  <a:pos x="3108" y="0"/>
                </a:cxn>
                <a:cxn ang="0">
                  <a:pos x="3102" y="46"/>
                </a:cxn>
                <a:cxn ang="0">
                  <a:pos x="3108" y="0"/>
                </a:cxn>
                <a:cxn ang="0">
                  <a:pos x="3347" y="46"/>
                </a:cxn>
                <a:cxn ang="0">
                  <a:pos x="3341" y="0"/>
                </a:cxn>
                <a:cxn ang="0">
                  <a:pos x="3587" y="0"/>
                </a:cxn>
                <a:cxn ang="0">
                  <a:pos x="3581" y="46"/>
                </a:cxn>
                <a:cxn ang="0">
                  <a:pos x="3587" y="0"/>
                </a:cxn>
                <a:cxn ang="0">
                  <a:pos x="3826" y="46"/>
                </a:cxn>
                <a:cxn ang="0">
                  <a:pos x="3820" y="0"/>
                </a:cxn>
                <a:cxn ang="0">
                  <a:pos x="4066" y="0"/>
                </a:cxn>
                <a:cxn ang="0">
                  <a:pos x="4060" y="46"/>
                </a:cxn>
                <a:cxn ang="0">
                  <a:pos x="4066" y="0"/>
                </a:cxn>
              </a:cxnLst>
              <a:rect l="0" t="0" r="r" b="b"/>
              <a:pathLst>
                <a:path w="4066" h="46">
                  <a:moveTo>
                    <a:pt x="6" y="0"/>
                  </a:moveTo>
                  <a:lnTo>
                    <a:pt x="6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245" y="0"/>
                  </a:moveTo>
                  <a:lnTo>
                    <a:pt x="245" y="46"/>
                  </a:lnTo>
                  <a:lnTo>
                    <a:pt x="240" y="46"/>
                  </a:lnTo>
                  <a:lnTo>
                    <a:pt x="240" y="0"/>
                  </a:lnTo>
                  <a:lnTo>
                    <a:pt x="245" y="0"/>
                  </a:lnTo>
                  <a:close/>
                  <a:moveTo>
                    <a:pt x="485" y="0"/>
                  </a:moveTo>
                  <a:lnTo>
                    <a:pt x="485" y="46"/>
                  </a:lnTo>
                  <a:lnTo>
                    <a:pt x="479" y="46"/>
                  </a:lnTo>
                  <a:lnTo>
                    <a:pt x="479" y="0"/>
                  </a:lnTo>
                  <a:lnTo>
                    <a:pt x="485" y="0"/>
                  </a:lnTo>
                  <a:close/>
                  <a:moveTo>
                    <a:pt x="724" y="0"/>
                  </a:moveTo>
                  <a:lnTo>
                    <a:pt x="724" y="46"/>
                  </a:lnTo>
                  <a:lnTo>
                    <a:pt x="719" y="46"/>
                  </a:lnTo>
                  <a:lnTo>
                    <a:pt x="719" y="0"/>
                  </a:lnTo>
                  <a:lnTo>
                    <a:pt x="724" y="0"/>
                  </a:lnTo>
                  <a:close/>
                  <a:moveTo>
                    <a:pt x="958" y="0"/>
                  </a:moveTo>
                  <a:lnTo>
                    <a:pt x="958" y="46"/>
                  </a:lnTo>
                  <a:lnTo>
                    <a:pt x="952" y="46"/>
                  </a:lnTo>
                  <a:lnTo>
                    <a:pt x="952" y="0"/>
                  </a:lnTo>
                  <a:lnTo>
                    <a:pt x="958" y="0"/>
                  </a:lnTo>
                  <a:close/>
                  <a:moveTo>
                    <a:pt x="1197" y="0"/>
                  </a:moveTo>
                  <a:lnTo>
                    <a:pt x="1197" y="46"/>
                  </a:lnTo>
                  <a:lnTo>
                    <a:pt x="1192" y="46"/>
                  </a:lnTo>
                  <a:lnTo>
                    <a:pt x="1192" y="0"/>
                  </a:lnTo>
                  <a:lnTo>
                    <a:pt x="1197" y="0"/>
                  </a:lnTo>
                  <a:close/>
                  <a:moveTo>
                    <a:pt x="1437" y="0"/>
                  </a:moveTo>
                  <a:lnTo>
                    <a:pt x="1437" y="46"/>
                  </a:lnTo>
                  <a:lnTo>
                    <a:pt x="1431" y="46"/>
                  </a:lnTo>
                  <a:lnTo>
                    <a:pt x="1431" y="0"/>
                  </a:lnTo>
                  <a:lnTo>
                    <a:pt x="1437" y="0"/>
                  </a:lnTo>
                  <a:close/>
                  <a:moveTo>
                    <a:pt x="1676" y="0"/>
                  </a:moveTo>
                  <a:lnTo>
                    <a:pt x="1676" y="46"/>
                  </a:lnTo>
                  <a:lnTo>
                    <a:pt x="1671" y="46"/>
                  </a:lnTo>
                  <a:lnTo>
                    <a:pt x="1671" y="0"/>
                  </a:lnTo>
                  <a:lnTo>
                    <a:pt x="1676" y="0"/>
                  </a:lnTo>
                  <a:close/>
                  <a:moveTo>
                    <a:pt x="1916" y="0"/>
                  </a:moveTo>
                  <a:lnTo>
                    <a:pt x="1916" y="46"/>
                  </a:lnTo>
                  <a:lnTo>
                    <a:pt x="1910" y="46"/>
                  </a:lnTo>
                  <a:lnTo>
                    <a:pt x="1910" y="0"/>
                  </a:lnTo>
                  <a:lnTo>
                    <a:pt x="1916" y="0"/>
                  </a:lnTo>
                  <a:close/>
                  <a:moveTo>
                    <a:pt x="2155" y="0"/>
                  </a:moveTo>
                  <a:lnTo>
                    <a:pt x="2155" y="46"/>
                  </a:lnTo>
                  <a:lnTo>
                    <a:pt x="2150" y="46"/>
                  </a:lnTo>
                  <a:lnTo>
                    <a:pt x="2150" y="0"/>
                  </a:lnTo>
                  <a:lnTo>
                    <a:pt x="2155" y="0"/>
                  </a:lnTo>
                  <a:close/>
                  <a:moveTo>
                    <a:pt x="2395" y="0"/>
                  </a:moveTo>
                  <a:lnTo>
                    <a:pt x="2395" y="46"/>
                  </a:lnTo>
                  <a:lnTo>
                    <a:pt x="2389" y="46"/>
                  </a:lnTo>
                  <a:lnTo>
                    <a:pt x="2389" y="0"/>
                  </a:lnTo>
                  <a:lnTo>
                    <a:pt x="2395" y="0"/>
                  </a:lnTo>
                  <a:close/>
                  <a:moveTo>
                    <a:pt x="2634" y="0"/>
                  </a:moveTo>
                  <a:lnTo>
                    <a:pt x="2634" y="46"/>
                  </a:lnTo>
                  <a:lnTo>
                    <a:pt x="2629" y="46"/>
                  </a:lnTo>
                  <a:lnTo>
                    <a:pt x="2629" y="0"/>
                  </a:lnTo>
                  <a:lnTo>
                    <a:pt x="2634" y="0"/>
                  </a:lnTo>
                  <a:close/>
                  <a:moveTo>
                    <a:pt x="2868" y="0"/>
                  </a:moveTo>
                  <a:lnTo>
                    <a:pt x="2868" y="46"/>
                  </a:lnTo>
                  <a:lnTo>
                    <a:pt x="2862" y="46"/>
                  </a:lnTo>
                  <a:lnTo>
                    <a:pt x="2862" y="0"/>
                  </a:lnTo>
                  <a:lnTo>
                    <a:pt x="2868" y="0"/>
                  </a:lnTo>
                  <a:close/>
                  <a:moveTo>
                    <a:pt x="3108" y="0"/>
                  </a:moveTo>
                  <a:lnTo>
                    <a:pt x="3108" y="46"/>
                  </a:lnTo>
                  <a:lnTo>
                    <a:pt x="3102" y="46"/>
                  </a:lnTo>
                  <a:lnTo>
                    <a:pt x="3102" y="0"/>
                  </a:lnTo>
                  <a:lnTo>
                    <a:pt x="3108" y="0"/>
                  </a:lnTo>
                  <a:close/>
                  <a:moveTo>
                    <a:pt x="3347" y="0"/>
                  </a:moveTo>
                  <a:lnTo>
                    <a:pt x="3347" y="46"/>
                  </a:lnTo>
                  <a:lnTo>
                    <a:pt x="3341" y="46"/>
                  </a:lnTo>
                  <a:lnTo>
                    <a:pt x="3341" y="0"/>
                  </a:lnTo>
                  <a:lnTo>
                    <a:pt x="3347" y="0"/>
                  </a:lnTo>
                  <a:close/>
                  <a:moveTo>
                    <a:pt x="3587" y="0"/>
                  </a:moveTo>
                  <a:lnTo>
                    <a:pt x="3587" y="46"/>
                  </a:lnTo>
                  <a:lnTo>
                    <a:pt x="3581" y="46"/>
                  </a:lnTo>
                  <a:lnTo>
                    <a:pt x="3581" y="0"/>
                  </a:lnTo>
                  <a:lnTo>
                    <a:pt x="3587" y="0"/>
                  </a:lnTo>
                  <a:close/>
                  <a:moveTo>
                    <a:pt x="3826" y="0"/>
                  </a:moveTo>
                  <a:lnTo>
                    <a:pt x="3826" y="46"/>
                  </a:lnTo>
                  <a:lnTo>
                    <a:pt x="3820" y="46"/>
                  </a:lnTo>
                  <a:lnTo>
                    <a:pt x="3820" y="0"/>
                  </a:lnTo>
                  <a:lnTo>
                    <a:pt x="3826" y="0"/>
                  </a:lnTo>
                  <a:close/>
                  <a:moveTo>
                    <a:pt x="4066" y="0"/>
                  </a:moveTo>
                  <a:lnTo>
                    <a:pt x="4066" y="46"/>
                  </a:lnTo>
                  <a:lnTo>
                    <a:pt x="4060" y="46"/>
                  </a:lnTo>
                  <a:lnTo>
                    <a:pt x="4060" y="0"/>
                  </a:lnTo>
                  <a:lnTo>
                    <a:pt x="4066" y="0"/>
                  </a:ln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660525" y="4924427"/>
              <a:ext cx="6472238" cy="146050"/>
            </a:xfrm>
            <a:custGeom>
              <a:avLst/>
              <a:gdLst/>
              <a:ahLst/>
              <a:cxnLst>
                <a:cxn ang="0">
                  <a:pos x="26" y="1"/>
                </a:cxn>
                <a:cxn ang="0">
                  <a:pos x="698" y="49"/>
                </a:cxn>
                <a:cxn ang="0">
                  <a:pos x="1370" y="97"/>
                </a:cxn>
                <a:cxn ang="0">
                  <a:pos x="2040" y="80"/>
                </a:cxn>
                <a:cxn ang="0">
                  <a:pos x="2698" y="129"/>
                </a:cxn>
                <a:cxn ang="0">
                  <a:pos x="3368" y="112"/>
                </a:cxn>
                <a:cxn ang="0">
                  <a:pos x="4041" y="128"/>
                </a:cxn>
                <a:cxn ang="0">
                  <a:pos x="4712" y="128"/>
                </a:cxn>
                <a:cxn ang="0">
                  <a:pos x="5386" y="160"/>
                </a:cxn>
                <a:cxn ang="0">
                  <a:pos x="6057" y="176"/>
                </a:cxn>
                <a:cxn ang="0">
                  <a:pos x="6728" y="176"/>
                </a:cxn>
                <a:cxn ang="0">
                  <a:pos x="7401" y="192"/>
                </a:cxn>
                <a:cxn ang="0">
                  <a:pos x="8056" y="192"/>
                </a:cxn>
                <a:cxn ang="0">
                  <a:pos x="8728" y="192"/>
                </a:cxn>
                <a:cxn ang="0">
                  <a:pos x="9400" y="192"/>
                </a:cxn>
                <a:cxn ang="0">
                  <a:pos x="10072" y="192"/>
                </a:cxn>
                <a:cxn ang="0">
                  <a:pos x="10745" y="208"/>
                </a:cxn>
                <a:cxn ang="0">
                  <a:pos x="11416" y="208"/>
                </a:cxn>
                <a:cxn ang="0">
                  <a:pos x="11440" y="232"/>
                </a:cxn>
                <a:cxn ang="0">
                  <a:pos x="11416" y="256"/>
                </a:cxn>
                <a:cxn ang="0">
                  <a:pos x="10744" y="256"/>
                </a:cxn>
                <a:cxn ang="0">
                  <a:pos x="10072" y="240"/>
                </a:cxn>
                <a:cxn ang="0">
                  <a:pos x="9400" y="240"/>
                </a:cxn>
                <a:cxn ang="0">
                  <a:pos x="8728" y="240"/>
                </a:cxn>
                <a:cxn ang="0">
                  <a:pos x="8056" y="240"/>
                </a:cxn>
                <a:cxn ang="0">
                  <a:pos x="7400" y="240"/>
                </a:cxn>
                <a:cxn ang="0">
                  <a:pos x="6728" y="224"/>
                </a:cxn>
                <a:cxn ang="0">
                  <a:pos x="6056" y="224"/>
                </a:cxn>
                <a:cxn ang="0">
                  <a:pos x="5383" y="208"/>
                </a:cxn>
                <a:cxn ang="0">
                  <a:pos x="4712" y="176"/>
                </a:cxn>
                <a:cxn ang="0">
                  <a:pos x="4040" y="176"/>
                </a:cxn>
                <a:cxn ang="0">
                  <a:pos x="3369" y="160"/>
                </a:cxn>
                <a:cxn ang="0">
                  <a:pos x="2695" y="176"/>
                </a:cxn>
                <a:cxn ang="0">
                  <a:pos x="2041" y="128"/>
                </a:cxn>
                <a:cxn ang="0">
                  <a:pos x="1367" y="144"/>
                </a:cxn>
                <a:cxn ang="0">
                  <a:pos x="695" y="96"/>
                </a:cxn>
                <a:cxn ang="0">
                  <a:pos x="23" y="48"/>
                </a:cxn>
                <a:cxn ang="0">
                  <a:pos x="1" y="23"/>
                </a:cxn>
                <a:cxn ang="0">
                  <a:pos x="26" y="1"/>
                </a:cxn>
              </a:cxnLst>
              <a:rect l="0" t="0" r="r" b="b"/>
              <a:pathLst>
                <a:path w="11440" h="256">
                  <a:moveTo>
                    <a:pt x="26" y="1"/>
                  </a:moveTo>
                  <a:lnTo>
                    <a:pt x="698" y="49"/>
                  </a:lnTo>
                  <a:lnTo>
                    <a:pt x="1370" y="97"/>
                  </a:lnTo>
                  <a:lnTo>
                    <a:pt x="2040" y="80"/>
                  </a:lnTo>
                  <a:lnTo>
                    <a:pt x="2698" y="129"/>
                  </a:lnTo>
                  <a:lnTo>
                    <a:pt x="3368" y="112"/>
                  </a:lnTo>
                  <a:lnTo>
                    <a:pt x="4041" y="128"/>
                  </a:lnTo>
                  <a:lnTo>
                    <a:pt x="4712" y="128"/>
                  </a:lnTo>
                  <a:lnTo>
                    <a:pt x="5386" y="160"/>
                  </a:lnTo>
                  <a:lnTo>
                    <a:pt x="6057" y="176"/>
                  </a:lnTo>
                  <a:lnTo>
                    <a:pt x="6728" y="176"/>
                  </a:lnTo>
                  <a:lnTo>
                    <a:pt x="7401" y="192"/>
                  </a:lnTo>
                  <a:lnTo>
                    <a:pt x="8056" y="192"/>
                  </a:lnTo>
                  <a:lnTo>
                    <a:pt x="8728" y="192"/>
                  </a:lnTo>
                  <a:lnTo>
                    <a:pt x="9400" y="192"/>
                  </a:lnTo>
                  <a:lnTo>
                    <a:pt x="10072" y="192"/>
                  </a:lnTo>
                  <a:lnTo>
                    <a:pt x="10745" y="208"/>
                  </a:lnTo>
                  <a:lnTo>
                    <a:pt x="11416" y="208"/>
                  </a:lnTo>
                  <a:cubicBezTo>
                    <a:pt x="11430" y="208"/>
                    <a:pt x="11440" y="219"/>
                    <a:pt x="11440" y="232"/>
                  </a:cubicBezTo>
                  <a:cubicBezTo>
                    <a:pt x="11440" y="246"/>
                    <a:pt x="11430" y="256"/>
                    <a:pt x="11416" y="256"/>
                  </a:cubicBezTo>
                  <a:lnTo>
                    <a:pt x="10744" y="256"/>
                  </a:lnTo>
                  <a:lnTo>
                    <a:pt x="10072" y="240"/>
                  </a:lnTo>
                  <a:lnTo>
                    <a:pt x="9400" y="240"/>
                  </a:lnTo>
                  <a:lnTo>
                    <a:pt x="8728" y="240"/>
                  </a:lnTo>
                  <a:lnTo>
                    <a:pt x="8056" y="240"/>
                  </a:lnTo>
                  <a:lnTo>
                    <a:pt x="7400" y="240"/>
                  </a:lnTo>
                  <a:lnTo>
                    <a:pt x="6728" y="224"/>
                  </a:lnTo>
                  <a:lnTo>
                    <a:pt x="6056" y="224"/>
                  </a:lnTo>
                  <a:lnTo>
                    <a:pt x="5383" y="208"/>
                  </a:lnTo>
                  <a:lnTo>
                    <a:pt x="4712" y="176"/>
                  </a:lnTo>
                  <a:lnTo>
                    <a:pt x="4040" y="176"/>
                  </a:lnTo>
                  <a:lnTo>
                    <a:pt x="3369" y="160"/>
                  </a:lnTo>
                  <a:lnTo>
                    <a:pt x="2695" y="176"/>
                  </a:lnTo>
                  <a:lnTo>
                    <a:pt x="2041" y="128"/>
                  </a:lnTo>
                  <a:lnTo>
                    <a:pt x="1367" y="144"/>
                  </a:lnTo>
                  <a:lnTo>
                    <a:pt x="695" y="96"/>
                  </a:lnTo>
                  <a:lnTo>
                    <a:pt x="23" y="48"/>
                  </a:lnTo>
                  <a:cubicBezTo>
                    <a:pt x="10" y="47"/>
                    <a:pt x="0" y="36"/>
                    <a:pt x="1" y="23"/>
                  </a:cubicBezTo>
                  <a:cubicBezTo>
                    <a:pt x="1" y="10"/>
                    <a:pt x="13" y="0"/>
                    <a:pt x="26" y="1"/>
                  </a:cubicBez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620838" y="4884740"/>
              <a:ext cx="107950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34" y="69"/>
                </a:cxn>
              </a:cxnLst>
              <a:rect l="0" t="0" r="r" b="b"/>
              <a:pathLst>
                <a:path w="68" h="69">
                  <a:moveTo>
                    <a:pt x="34" y="69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68" y="34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616075" y="4879977"/>
              <a:ext cx="117475" cy="119063"/>
            </a:xfrm>
            <a:custGeom>
              <a:avLst/>
              <a:gdLst/>
              <a:ahLst/>
              <a:cxnLst>
                <a:cxn ang="0">
                  <a:pos x="110" y="208"/>
                </a:cxn>
                <a:cxn ang="0">
                  <a:pos x="104" y="210"/>
                </a:cxn>
                <a:cxn ang="0">
                  <a:pos x="99" y="208"/>
                </a:cxn>
                <a:cxn ang="0">
                  <a:pos x="3" y="111"/>
                </a:cxn>
                <a:cxn ang="0">
                  <a:pos x="3" y="100"/>
                </a:cxn>
                <a:cxn ang="0">
                  <a:pos x="99" y="3"/>
                </a:cxn>
                <a:cxn ang="0">
                  <a:pos x="104" y="0"/>
                </a:cxn>
                <a:cxn ang="0">
                  <a:pos x="110" y="3"/>
                </a:cxn>
                <a:cxn ang="0">
                  <a:pos x="206" y="100"/>
                </a:cxn>
                <a:cxn ang="0">
                  <a:pos x="206" y="111"/>
                </a:cxn>
                <a:cxn ang="0">
                  <a:pos x="110" y="208"/>
                </a:cxn>
                <a:cxn ang="0">
                  <a:pos x="195" y="100"/>
                </a:cxn>
                <a:cxn ang="0">
                  <a:pos x="195" y="111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1"/>
                </a:cxn>
                <a:cxn ang="0">
                  <a:pos x="14" y="100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100"/>
                </a:cxn>
              </a:cxnLst>
              <a:rect l="0" t="0" r="r" b="b"/>
              <a:pathLst>
                <a:path w="209" h="210">
                  <a:moveTo>
                    <a:pt x="110" y="208"/>
                  </a:moveTo>
                  <a:cubicBezTo>
                    <a:pt x="109" y="209"/>
                    <a:pt x="107" y="210"/>
                    <a:pt x="104" y="210"/>
                  </a:cubicBezTo>
                  <a:cubicBezTo>
                    <a:pt x="102" y="210"/>
                    <a:pt x="100" y="209"/>
                    <a:pt x="99" y="208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100"/>
                  </a:cubicBezTo>
                  <a:lnTo>
                    <a:pt x="99" y="3"/>
                  </a:lnTo>
                  <a:cubicBezTo>
                    <a:pt x="100" y="1"/>
                    <a:pt x="102" y="0"/>
                    <a:pt x="104" y="0"/>
                  </a:cubicBezTo>
                  <a:cubicBezTo>
                    <a:pt x="107" y="0"/>
                    <a:pt x="109" y="1"/>
                    <a:pt x="110" y="3"/>
                  </a:cubicBezTo>
                  <a:lnTo>
                    <a:pt x="206" y="100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8"/>
                  </a:lnTo>
                  <a:close/>
                  <a:moveTo>
                    <a:pt x="195" y="100"/>
                  </a:moveTo>
                  <a:lnTo>
                    <a:pt x="195" y="111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1"/>
                  </a:lnTo>
                  <a:lnTo>
                    <a:pt x="14" y="100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100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000250" y="4916490"/>
              <a:ext cx="107950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34" y="69"/>
                </a:cxn>
              </a:cxnLst>
              <a:rect l="0" t="0" r="r" b="b"/>
              <a:pathLst>
                <a:path w="68" h="69">
                  <a:moveTo>
                    <a:pt x="34" y="69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68" y="34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1995488" y="4911727"/>
              <a:ext cx="117475" cy="1190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105" y="210"/>
                </a:cxn>
                <a:cxn ang="0">
                  <a:pos x="99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2"/>
                </a:cxn>
                <a:cxn ang="0">
                  <a:pos x="105" y="0"/>
                </a:cxn>
                <a:cxn ang="0">
                  <a:pos x="110" y="2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9" y="209"/>
                    <a:pt x="107" y="210"/>
                    <a:pt x="105" y="210"/>
                  </a:cubicBezTo>
                  <a:cubicBezTo>
                    <a:pt x="102" y="210"/>
                    <a:pt x="100" y="209"/>
                    <a:pt x="99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2"/>
                  </a:lnTo>
                  <a:cubicBezTo>
                    <a:pt x="100" y="1"/>
                    <a:pt x="102" y="0"/>
                    <a:pt x="105" y="0"/>
                  </a:cubicBezTo>
                  <a:cubicBezTo>
                    <a:pt x="107" y="0"/>
                    <a:pt x="109" y="1"/>
                    <a:pt x="110" y="2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379663" y="4938715"/>
              <a:ext cx="107950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34" y="69"/>
                </a:cxn>
              </a:cxnLst>
              <a:rect l="0" t="0" r="r" b="b"/>
              <a:pathLst>
                <a:path w="68" h="69">
                  <a:moveTo>
                    <a:pt x="34" y="69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68" y="34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2373313" y="4933952"/>
              <a:ext cx="119063" cy="1174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105" y="209"/>
                </a:cxn>
                <a:cxn ang="0">
                  <a:pos x="99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2"/>
                </a:cxn>
                <a:cxn ang="0">
                  <a:pos x="105" y="0"/>
                </a:cxn>
                <a:cxn ang="0">
                  <a:pos x="110" y="2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3"/>
                </a:cxn>
                <a:cxn ang="0">
                  <a:pos x="110" y="13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0" y="207"/>
                  </a:moveTo>
                  <a:cubicBezTo>
                    <a:pt x="109" y="208"/>
                    <a:pt x="107" y="209"/>
                    <a:pt x="105" y="209"/>
                  </a:cubicBezTo>
                  <a:cubicBezTo>
                    <a:pt x="103" y="209"/>
                    <a:pt x="101" y="208"/>
                    <a:pt x="99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2"/>
                  </a:lnTo>
                  <a:cubicBezTo>
                    <a:pt x="101" y="1"/>
                    <a:pt x="103" y="0"/>
                    <a:pt x="105" y="0"/>
                  </a:cubicBezTo>
                  <a:cubicBezTo>
                    <a:pt x="107" y="0"/>
                    <a:pt x="109" y="1"/>
                    <a:pt x="110" y="2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3"/>
                  </a:lnTo>
                  <a:lnTo>
                    <a:pt x="110" y="13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757488" y="4933952"/>
              <a:ext cx="109538" cy="109538"/>
            </a:xfrm>
            <a:custGeom>
              <a:avLst/>
              <a:gdLst/>
              <a:ahLst/>
              <a:cxnLst>
                <a:cxn ang="0">
                  <a:pos x="35" y="69"/>
                </a:cxn>
                <a:cxn ang="0">
                  <a:pos x="0" y="35"/>
                </a:cxn>
                <a:cxn ang="0">
                  <a:pos x="35" y="0"/>
                </a:cxn>
                <a:cxn ang="0">
                  <a:pos x="69" y="35"/>
                </a:cxn>
                <a:cxn ang="0">
                  <a:pos x="35" y="69"/>
                </a:cxn>
              </a:cxnLst>
              <a:rect l="0" t="0" r="r" b="b"/>
              <a:pathLst>
                <a:path w="69" h="69">
                  <a:moveTo>
                    <a:pt x="35" y="69"/>
                  </a:moveTo>
                  <a:lnTo>
                    <a:pt x="0" y="35"/>
                  </a:lnTo>
                  <a:lnTo>
                    <a:pt x="35" y="0"/>
                  </a:lnTo>
                  <a:lnTo>
                    <a:pt x="69" y="35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2752725" y="4929190"/>
              <a:ext cx="119063" cy="1190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5" y="209"/>
                </a:cxn>
                <a:cxn ang="0">
                  <a:pos x="99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2"/>
                </a:cxn>
                <a:cxn ang="0">
                  <a:pos x="105" y="0"/>
                </a:cxn>
                <a:cxn ang="0">
                  <a:pos x="111" y="2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3"/>
                </a:cxn>
                <a:cxn ang="0">
                  <a:pos x="111" y="13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7"/>
                  </a:moveTo>
                  <a:cubicBezTo>
                    <a:pt x="109" y="208"/>
                    <a:pt x="107" y="209"/>
                    <a:pt x="105" y="209"/>
                  </a:cubicBezTo>
                  <a:cubicBezTo>
                    <a:pt x="103" y="209"/>
                    <a:pt x="101" y="208"/>
                    <a:pt x="99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2"/>
                  </a:lnTo>
                  <a:cubicBezTo>
                    <a:pt x="101" y="1"/>
                    <a:pt x="103" y="0"/>
                    <a:pt x="105" y="0"/>
                  </a:cubicBezTo>
                  <a:cubicBezTo>
                    <a:pt x="107" y="0"/>
                    <a:pt x="109" y="1"/>
                    <a:pt x="111" y="2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3"/>
                  </a:lnTo>
                  <a:lnTo>
                    <a:pt x="111" y="13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136900" y="4956177"/>
              <a:ext cx="109538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9" y="34"/>
                </a:cxn>
                <a:cxn ang="0">
                  <a:pos x="34" y="69"/>
                </a:cxn>
              </a:cxnLst>
              <a:rect l="0" t="0" r="r" b="b"/>
              <a:pathLst>
                <a:path w="69" h="69">
                  <a:moveTo>
                    <a:pt x="34" y="69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69" y="34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3132138" y="4951415"/>
              <a:ext cx="119063" cy="1190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5" y="209"/>
                </a:cxn>
                <a:cxn ang="0">
                  <a:pos x="99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2"/>
                </a:cxn>
                <a:cxn ang="0">
                  <a:pos x="105" y="0"/>
                </a:cxn>
                <a:cxn ang="0">
                  <a:pos x="111" y="2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3"/>
                </a:cxn>
                <a:cxn ang="0">
                  <a:pos x="111" y="13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7"/>
                  </a:moveTo>
                  <a:cubicBezTo>
                    <a:pt x="109" y="208"/>
                    <a:pt x="107" y="209"/>
                    <a:pt x="105" y="209"/>
                  </a:cubicBezTo>
                  <a:cubicBezTo>
                    <a:pt x="103" y="209"/>
                    <a:pt x="101" y="208"/>
                    <a:pt x="99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2"/>
                  </a:lnTo>
                  <a:cubicBezTo>
                    <a:pt x="101" y="0"/>
                    <a:pt x="103" y="0"/>
                    <a:pt x="105" y="0"/>
                  </a:cubicBezTo>
                  <a:cubicBezTo>
                    <a:pt x="107" y="0"/>
                    <a:pt x="109" y="0"/>
                    <a:pt x="111" y="2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3"/>
                  </a:lnTo>
                  <a:lnTo>
                    <a:pt x="111" y="13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516313" y="4951415"/>
              <a:ext cx="107950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5"/>
                </a:cxn>
                <a:cxn ang="0">
                  <a:pos x="34" y="0"/>
                </a:cxn>
                <a:cxn ang="0">
                  <a:pos x="68" y="35"/>
                </a:cxn>
                <a:cxn ang="0">
                  <a:pos x="34" y="69"/>
                </a:cxn>
              </a:cxnLst>
              <a:rect l="0" t="0" r="r" b="b"/>
              <a:pathLst>
                <a:path w="68" h="69">
                  <a:moveTo>
                    <a:pt x="34" y="69"/>
                  </a:moveTo>
                  <a:lnTo>
                    <a:pt x="0" y="35"/>
                  </a:lnTo>
                  <a:lnTo>
                    <a:pt x="34" y="0"/>
                  </a:lnTo>
                  <a:lnTo>
                    <a:pt x="68" y="35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3511550" y="4948240"/>
              <a:ext cx="119063" cy="117475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5" y="209"/>
                </a:cxn>
                <a:cxn ang="0">
                  <a:pos x="99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2"/>
                </a:cxn>
                <a:cxn ang="0">
                  <a:pos x="105" y="0"/>
                </a:cxn>
                <a:cxn ang="0">
                  <a:pos x="111" y="2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3"/>
                </a:cxn>
                <a:cxn ang="0">
                  <a:pos x="111" y="13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10" h="209">
                  <a:moveTo>
                    <a:pt x="111" y="207"/>
                  </a:moveTo>
                  <a:cubicBezTo>
                    <a:pt x="109" y="208"/>
                    <a:pt x="107" y="209"/>
                    <a:pt x="105" y="209"/>
                  </a:cubicBezTo>
                  <a:cubicBezTo>
                    <a:pt x="103" y="209"/>
                    <a:pt x="101" y="208"/>
                    <a:pt x="99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2"/>
                  </a:lnTo>
                  <a:cubicBezTo>
                    <a:pt x="101" y="0"/>
                    <a:pt x="103" y="0"/>
                    <a:pt x="105" y="0"/>
                  </a:cubicBezTo>
                  <a:cubicBezTo>
                    <a:pt x="107" y="0"/>
                    <a:pt x="109" y="0"/>
                    <a:pt x="111" y="2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3"/>
                  </a:lnTo>
                  <a:lnTo>
                    <a:pt x="111" y="13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895725" y="4956177"/>
              <a:ext cx="107950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34" y="69"/>
                </a:cxn>
              </a:cxnLst>
              <a:rect l="0" t="0" r="r" b="b"/>
              <a:pathLst>
                <a:path w="68" h="69">
                  <a:moveTo>
                    <a:pt x="34" y="69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68" y="34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3889375" y="4951415"/>
              <a:ext cx="119063" cy="1190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5" y="209"/>
                </a:cxn>
                <a:cxn ang="0">
                  <a:pos x="100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100" y="2"/>
                </a:cxn>
                <a:cxn ang="0">
                  <a:pos x="105" y="0"/>
                </a:cxn>
                <a:cxn ang="0">
                  <a:pos x="111" y="2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3"/>
                </a:cxn>
                <a:cxn ang="0">
                  <a:pos x="111" y="13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5"/>
                </a:cxn>
                <a:cxn ang="0">
                  <a:pos x="100" y="195"/>
                </a:cxn>
                <a:cxn ang="0">
                  <a:pos x="196" y="99"/>
                </a:cxn>
              </a:cxnLst>
              <a:rect l="0" t="0" r="r" b="b"/>
              <a:pathLst>
                <a:path w="210" h="209">
                  <a:moveTo>
                    <a:pt x="111" y="207"/>
                  </a:moveTo>
                  <a:cubicBezTo>
                    <a:pt x="109" y="208"/>
                    <a:pt x="107" y="209"/>
                    <a:pt x="105" y="209"/>
                  </a:cubicBezTo>
                  <a:cubicBezTo>
                    <a:pt x="103" y="209"/>
                    <a:pt x="101" y="208"/>
                    <a:pt x="100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100" y="2"/>
                  </a:lnTo>
                  <a:cubicBezTo>
                    <a:pt x="101" y="0"/>
                    <a:pt x="103" y="0"/>
                    <a:pt x="105" y="0"/>
                  </a:cubicBezTo>
                  <a:cubicBezTo>
                    <a:pt x="107" y="0"/>
                    <a:pt x="109" y="0"/>
                    <a:pt x="111" y="2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3"/>
                  </a:lnTo>
                  <a:lnTo>
                    <a:pt x="111" y="13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5"/>
                  </a:lnTo>
                  <a:lnTo>
                    <a:pt x="100" y="195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273550" y="4960940"/>
              <a:ext cx="109538" cy="109538"/>
            </a:xfrm>
            <a:custGeom>
              <a:avLst/>
              <a:gdLst/>
              <a:ahLst/>
              <a:cxnLst>
                <a:cxn ang="0">
                  <a:pos x="35" y="69"/>
                </a:cxn>
                <a:cxn ang="0">
                  <a:pos x="0" y="34"/>
                </a:cxn>
                <a:cxn ang="0">
                  <a:pos x="35" y="0"/>
                </a:cxn>
                <a:cxn ang="0">
                  <a:pos x="69" y="34"/>
                </a:cxn>
                <a:cxn ang="0">
                  <a:pos x="35" y="69"/>
                </a:cxn>
              </a:cxnLst>
              <a:rect l="0" t="0" r="r" b="b"/>
              <a:pathLst>
                <a:path w="69" h="69">
                  <a:moveTo>
                    <a:pt x="35" y="69"/>
                  </a:moveTo>
                  <a:lnTo>
                    <a:pt x="0" y="34"/>
                  </a:lnTo>
                  <a:lnTo>
                    <a:pt x="35" y="0"/>
                  </a:lnTo>
                  <a:lnTo>
                    <a:pt x="69" y="34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4270375" y="4956177"/>
              <a:ext cx="117475" cy="1190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104" y="209"/>
                </a:cxn>
                <a:cxn ang="0">
                  <a:pos x="99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2"/>
                </a:cxn>
                <a:cxn ang="0">
                  <a:pos x="104" y="0"/>
                </a:cxn>
                <a:cxn ang="0">
                  <a:pos x="110" y="2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3"/>
                </a:cxn>
                <a:cxn ang="0">
                  <a:pos x="110" y="13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5"/>
                </a:cxn>
                <a:cxn ang="0">
                  <a:pos x="99" y="195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7"/>
                  </a:moveTo>
                  <a:cubicBezTo>
                    <a:pt x="108" y="208"/>
                    <a:pt x="106" y="209"/>
                    <a:pt x="104" y="209"/>
                  </a:cubicBezTo>
                  <a:cubicBezTo>
                    <a:pt x="102" y="209"/>
                    <a:pt x="100" y="208"/>
                    <a:pt x="99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2"/>
                  </a:lnTo>
                  <a:cubicBezTo>
                    <a:pt x="100" y="0"/>
                    <a:pt x="102" y="0"/>
                    <a:pt x="104" y="0"/>
                  </a:cubicBezTo>
                  <a:cubicBezTo>
                    <a:pt x="106" y="0"/>
                    <a:pt x="108" y="0"/>
                    <a:pt x="110" y="2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3"/>
                  </a:lnTo>
                  <a:lnTo>
                    <a:pt x="110" y="13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5"/>
                  </a:lnTo>
                  <a:lnTo>
                    <a:pt x="99" y="195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52963" y="4973640"/>
              <a:ext cx="109538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5"/>
                </a:cxn>
                <a:cxn ang="0">
                  <a:pos x="34" y="0"/>
                </a:cxn>
                <a:cxn ang="0">
                  <a:pos x="69" y="35"/>
                </a:cxn>
                <a:cxn ang="0">
                  <a:pos x="34" y="69"/>
                </a:cxn>
              </a:cxnLst>
              <a:rect l="0" t="0" r="r" b="b"/>
              <a:pathLst>
                <a:path w="69" h="69">
                  <a:moveTo>
                    <a:pt x="34" y="69"/>
                  </a:moveTo>
                  <a:lnTo>
                    <a:pt x="0" y="35"/>
                  </a:lnTo>
                  <a:lnTo>
                    <a:pt x="34" y="0"/>
                  </a:lnTo>
                  <a:lnTo>
                    <a:pt x="69" y="35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4648200" y="4968877"/>
              <a:ext cx="119063" cy="1190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104" y="210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04" y="0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9" y="209"/>
                    <a:pt x="107" y="210"/>
                    <a:pt x="104" y="210"/>
                  </a:cubicBezTo>
                  <a:cubicBezTo>
                    <a:pt x="102" y="210"/>
                    <a:pt x="100" y="209"/>
                    <a:pt x="99" y="207"/>
                  </a:cubicBezTo>
                  <a:lnTo>
                    <a:pt x="3" y="111"/>
                  </a:lnTo>
                  <a:cubicBezTo>
                    <a:pt x="0" y="108"/>
                    <a:pt x="0" y="103"/>
                    <a:pt x="3" y="99"/>
                  </a:cubicBezTo>
                  <a:lnTo>
                    <a:pt x="99" y="3"/>
                  </a:lnTo>
                  <a:cubicBezTo>
                    <a:pt x="100" y="1"/>
                    <a:pt x="102" y="0"/>
                    <a:pt x="104" y="0"/>
                  </a:cubicBezTo>
                  <a:cubicBezTo>
                    <a:pt x="107" y="0"/>
                    <a:pt x="109" y="1"/>
                    <a:pt x="110" y="3"/>
                  </a:cubicBezTo>
                  <a:lnTo>
                    <a:pt x="206" y="99"/>
                  </a:lnTo>
                  <a:cubicBezTo>
                    <a:pt x="209" y="103"/>
                    <a:pt x="209" y="108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032375" y="4987927"/>
              <a:ext cx="109538" cy="109538"/>
            </a:xfrm>
            <a:custGeom>
              <a:avLst/>
              <a:gdLst/>
              <a:ahLst/>
              <a:cxnLst>
                <a:cxn ang="0">
                  <a:pos x="35" y="69"/>
                </a:cxn>
                <a:cxn ang="0">
                  <a:pos x="0" y="34"/>
                </a:cxn>
                <a:cxn ang="0">
                  <a:pos x="35" y="0"/>
                </a:cxn>
                <a:cxn ang="0">
                  <a:pos x="69" y="34"/>
                </a:cxn>
                <a:cxn ang="0">
                  <a:pos x="35" y="69"/>
                </a:cxn>
              </a:cxnLst>
              <a:rect l="0" t="0" r="r" b="b"/>
              <a:pathLst>
                <a:path w="69" h="69">
                  <a:moveTo>
                    <a:pt x="35" y="69"/>
                  </a:moveTo>
                  <a:lnTo>
                    <a:pt x="0" y="34"/>
                  </a:lnTo>
                  <a:lnTo>
                    <a:pt x="35" y="0"/>
                  </a:lnTo>
                  <a:lnTo>
                    <a:pt x="69" y="34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5027613" y="4983165"/>
              <a:ext cx="119063" cy="1190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105" y="210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05" y="0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9" y="209"/>
                    <a:pt x="107" y="210"/>
                    <a:pt x="105" y="210"/>
                  </a:cubicBezTo>
                  <a:cubicBezTo>
                    <a:pt x="102" y="210"/>
                    <a:pt x="100" y="209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0" y="1"/>
                    <a:pt x="102" y="0"/>
                    <a:pt x="105" y="0"/>
                  </a:cubicBezTo>
                  <a:cubicBezTo>
                    <a:pt x="107" y="0"/>
                    <a:pt x="109" y="1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5411788" y="4987927"/>
              <a:ext cx="109538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9" y="34"/>
                </a:cxn>
                <a:cxn ang="0">
                  <a:pos x="34" y="69"/>
                </a:cxn>
              </a:cxnLst>
              <a:rect l="0" t="0" r="r" b="b"/>
              <a:pathLst>
                <a:path w="69" h="69">
                  <a:moveTo>
                    <a:pt x="34" y="69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69" y="34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5407025" y="4983165"/>
              <a:ext cx="117475" cy="1190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105" y="210"/>
                </a:cxn>
                <a:cxn ang="0">
                  <a:pos x="99" y="207"/>
                </a:cxn>
                <a:cxn ang="0">
                  <a:pos x="3" y="111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05" y="0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1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1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1"/>
                </a:cxn>
                <a:cxn ang="0">
                  <a:pos x="14" y="99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99"/>
                </a:cxn>
              </a:cxnLst>
              <a:rect l="0" t="0" r="r" b="b"/>
              <a:pathLst>
                <a:path w="209" h="210">
                  <a:moveTo>
                    <a:pt x="110" y="207"/>
                  </a:moveTo>
                  <a:cubicBezTo>
                    <a:pt x="109" y="209"/>
                    <a:pt x="107" y="210"/>
                    <a:pt x="105" y="210"/>
                  </a:cubicBezTo>
                  <a:cubicBezTo>
                    <a:pt x="103" y="210"/>
                    <a:pt x="100" y="209"/>
                    <a:pt x="99" y="207"/>
                  </a:cubicBezTo>
                  <a:lnTo>
                    <a:pt x="3" y="111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0" y="1"/>
                    <a:pt x="103" y="0"/>
                    <a:pt x="105" y="0"/>
                  </a:cubicBezTo>
                  <a:cubicBezTo>
                    <a:pt x="107" y="0"/>
                    <a:pt x="109" y="1"/>
                    <a:pt x="110" y="3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1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1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1"/>
                  </a:lnTo>
                  <a:lnTo>
                    <a:pt x="14" y="99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5791200" y="4992690"/>
              <a:ext cx="107950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34" y="69"/>
                </a:cxn>
              </a:cxnLst>
              <a:rect l="0" t="0" r="r" b="b"/>
              <a:pathLst>
                <a:path w="68" h="69">
                  <a:moveTo>
                    <a:pt x="34" y="69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68" y="34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5786438" y="4987927"/>
              <a:ext cx="119063" cy="119063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105" y="210"/>
                </a:cxn>
                <a:cxn ang="0">
                  <a:pos x="99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3"/>
                </a:cxn>
                <a:cxn ang="0">
                  <a:pos x="105" y="0"/>
                </a:cxn>
                <a:cxn ang="0">
                  <a:pos x="110" y="3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0" y="207"/>
                  </a:moveTo>
                  <a:cubicBezTo>
                    <a:pt x="109" y="209"/>
                    <a:pt x="107" y="210"/>
                    <a:pt x="105" y="210"/>
                  </a:cubicBezTo>
                  <a:cubicBezTo>
                    <a:pt x="103" y="210"/>
                    <a:pt x="101" y="209"/>
                    <a:pt x="99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3"/>
                  </a:lnTo>
                  <a:cubicBezTo>
                    <a:pt x="101" y="1"/>
                    <a:pt x="103" y="0"/>
                    <a:pt x="105" y="0"/>
                  </a:cubicBezTo>
                  <a:cubicBezTo>
                    <a:pt x="107" y="0"/>
                    <a:pt x="109" y="1"/>
                    <a:pt x="110" y="3"/>
                  </a:cubicBezTo>
                  <a:lnTo>
                    <a:pt x="206" y="99"/>
                  </a:lnTo>
                  <a:cubicBezTo>
                    <a:pt x="210" y="102"/>
                    <a:pt x="210" y="107"/>
                    <a:pt x="206" y="110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6170613" y="4997452"/>
              <a:ext cx="107950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34" y="69"/>
                </a:cxn>
              </a:cxnLst>
              <a:rect l="0" t="0" r="r" b="b"/>
              <a:pathLst>
                <a:path w="68" h="69">
                  <a:moveTo>
                    <a:pt x="34" y="69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68" y="34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6164263" y="4992690"/>
              <a:ext cx="119063" cy="1190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5" y="210"/>
                </a:cxn>
                <a:cxn ang="0">
                  <a:pos x="99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2"/>
                </a:cxn>
                <a:cxn ang="0">
                  <a:pos x="105" y="0"/>
                </a:cxn>
                <a:cxn ang="0">
                  <a:pos x="111" y="2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9" y="209"/>
                    <a:pt x="107" y="210"/>
                    <a:pt x="105" y="210"/>
                  </a:cubicBezTo>
                  <a:cubicBezTo>
                    <a:pt x="103" y="210"/>
                    <a:pt x="101" y="209"/>
                    <a:pt x="99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2"/>
                  </a:lnTo>
                  <a:cubicBezTo>
                    <a:pt x="101" y="1"/>
                    <a:pt x="103" y="0"/>
                    <a:pt x="105" y="0"/>
                  </a:cubicBezTo>
                  <a:cubicBezTo>
                    <a:pt x="107" y="0"/>
                    <a:pt x="109" y="1"/>
                    <a:pt x="111" y="2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6548438" y="4997452"/>
              <a:ext cx="109538" cy="109538"/>
            </a:xfrm>
            <a:custGeom>
              <a:avLst/>
              <a:gdLst/>
              <a:ahLst/>
              <a:cxnLst>
                <a:cxn ang="0">
                  <a:pos x="35" y="69"/>
                </a:cxn>
                <a:cxn ang="0">
                  <a:pos x="0" y="34"/>
                </a:cxn>
                <a:cxn ang="0">
                  <a:pos x="35" y="0"/>
                </a:cxn>
                <a:cxn ang="0">
                  <a:pos x="69" y="34"/>
                </a:cxn>
                <a:cxn ang="0">
                  <a:pos x="35" y="69"/>
                </a:cxn>
              </a:cxnLst>
              <a:rect l="0" t="0" r="r" b="b"/>
              <a:pathLst>
                <a:path w="69" h="69">
                  <a:moveTo>
                    <a:pt x="35" y="69"/>
                  </a:moveTo>
                  <a:lnTo>
                    <a:pt x="0" y="34"/>
                  </a:lnTo>
                  <a:lnTo>
                    <a:pt x="35" y="0"/>
                  </a:lnTo>
                  <a:lnTo>
                    <a:pt x="69" y="34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6543675" y="4992690"/>
              <a:ext cx="119063" cy="1190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5" y="210"/>
                </a:cxn>
                <a:cxn ang="0">
                  <a:pos x="99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2"/>
                </a:cxn>
                <a:cxn ang="0">
                  <a:pos x="105" y="0"/>
                </a:cxn>
                <a:cxn ang="0">
                  <a:pos x="111" y="2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9" y="209"/>
                    <a:pt x="107" y="210"/>
                    <a:pt x="105" y="210"/>
                  </a:cubicBezTo>
                  <a:cubicBezTo>
                    <a:pt x="103" y="210"/>
                    <a:pt x="101" y="209"/>
                    <a:pt x="99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2"/>
                  </a:lnTo>
                  <a:cubicBezTo>
                    <a:pt x="101" y="1"/>
                    <a:pt x="103" y="0"/>
                    <a:pt x="105" y="0"/>
                  </a:cubicBezTo>
                  <a:cubicBezTo>
                    <a:pt x="107" y="0"/>
                    <a:pt x="109" y="1"/>
                    <a:pt x="111" y="2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6927850" y="4997452"/>
              <a:ext cx="109538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9" y="34"/>
                </a:cxn>
                <a:cxn ang="0">
                  <a:pos x="34" y="69"/>
                </a:cxn>
              </a:cxnLst>
              <a:rect l="0" t="0" r="r" b="b"/>
              <a:pathLst>
                <a:path w="69" h="69">
                  <a:moveTo>
                    <a:pt x="34" y="69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69" y="34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6923088" y="4992690"/>
              <a:ext cx="119063" cy="1190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5" y="210"/>
                </a:cxn>
                <a:cxn ang="0">
                  <a:pos x="99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2"/>
                </a:cxn>
                <a:cxn ang="0">
                  <a:pos x="105" y="0"/>
                </a:cxn>
                <a:cxn ang="0">
                  <a:pos x="111" y="2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7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6"/>
                </a:cxn>
                <a:cxn ang="0">
                  <a:pos x="99" y="196"/>
                </a:cxn>
                <a:cxn ang="0">
                  <a:pos x="195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9" y="209"/>
                    <a:pt x="107" y="210"/>
                    <a:pt x="105" y="210"/>
                  </a:cubicBezTo>
                  <a:cubicBezTo>
                    <a:pt x="103" y="210"/>
                    <a:pt x="101" y="209"/>
                    <a:pt x="99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2"/>
                  </a:lnTo>
                  <a:cubicBezTo>
                    <a:pt x="101" y="1"/>
                    <a:pt x="103" y="0"/>
                    <a:pt x="105" y="0"/>
                  </a:cubicBezTo>
                  <a:cubicBezTo>
                    <a:pt x="107" y="0"/>
                    <a:pt x="109" y="1"/>
                    <a:pt x="111" y="2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7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6"/>
                  </a:lnTo>
                  <a:lnTo>
                    <a:pt x="99" y="196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7307263" y="4997452"/>
              <a:ext cx="107950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34" y="69"/>
                </a:cxn>
              </a:cxnLst>
              <a:rect l="0" t="0" r="r" b="b"/>
              <a:pathLst>
                <a:path w="68" h="69">
                  <a:moveTo>
                    <a:pt x="34" y="69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68" y="34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7302500" y="4992690"/>
              <a:ext cx="119063" cy="119063"/>
            </a:xfrm>
            <a:custGeom>
              <a:avLst/>
              <a:gdLst/>
              <a:ahLst/>
              <a:cxnLst>
                <a:cxn ang="0">
                  <a:pos x="111" y="207"/>
                </a:cxn>
                <a:cxn ang="0">
                  <a:pos x="105" y="210"/>
                </a:cxn>
                <a:cxn ang="0">
                  <a:pos x="100" y="207"/>
                </a:cxn>
                <a:cxn ang="0">
                  <a:pos x="4" y="110"/>
                </a:cxn>
                <a:cxn ang="0">
                  <a:pos x="4" y="99"/>
                </a:cxn>
                <a:cxn ang="0">
                  <a:pos x="100" y="2"/>
                </a:cxn>
                <a:cxn ang="0">
                  <a:pos x="105" y="0"/>
                </a:cxn>
                <a:cxn ang="0">
                  <a:pos x="111" y="2"/>
                </a:cxn>
                <a:cxn ang="0">
                  <a:pos x="207" y="99"/>
                </a:cxn>
                <a:cxn ang="0">
                  <a:pos x="207" y="110"/>
                </a:cxn>
                <a:cxn ang="0">
                  <a:pos x="111" y="207"/>
                </a:cxn>
                <a:cxn ang="0">
                  <a:pos x="196" y="99"/>
                </a:cxn>
                <a:cxn ang="0">
                  <a:pos x="196" y="110"/>
                </a:cxn>
                <a:cxn ang="0">
                  <a:pos x="100" y="14"/>
                </a:cxn>
                <a:cxn ang="0">
                  <a:pos x="111" y="14"/>
                </a:cxn>
                <a:cxn ang="0">
                  <a:pos x="15" y="110"/>
                </a:cxn>
                <a:cxn ang="0">
                  <a:pos x="15" y="99"/>
                </a:cxn>
                <a:cxn ang="0">
                  <a:pos x="111" y="196"/>
                </a:cxn>
                <a:cxn ang="0">
                  <a:pos x="100" y="196"/>
                </a:cxn>
                <a:cxn ang="0">
                  <a:pos x="196" y="99"/>
                </a:cxn>
              </a:cxnLst>
              <a:rect l="0" t="0" r="r" b="b"/>
              <a:pathLst>
                <a:path w="210" h="210">
                  <a:moveTo>
                    <a:pt x="111" y="207"/>
                  </a:moveTo>
                  <a:cubicBezTo>
                    <a:pt x="109" y="209"/>
                    <a:pt x="107" y="210"/>
                    <a:pt x="105" y="210"/>
                  </a:cubicBezTo>
                  <a:cubicBezTo>
                    <a:pt x="103" y="210"/>
                    <a:pt x="101" y="209"/>
                    <a:pt x="100" y="207"/>
                  </a:cubicBezTo>
                  <a:lnTo>
                    <a:pt x="4" y="110"/>
                  </a:lnTo>
                  <a:cubicBezTo>
                    <a:pt x="0" y="107"/>
                    <a:pt x="0" y="102"/>
                    <a:pt x="4" y="99"/>
                  </a:cubicBezTo>
                  <a:lnTo>
                    <a:pt x="100" y="2"/>
                  </a:lnTo>
                  <a:cubicBezTo>
                    <a:pt x="101" y="1"/>
                    <a:pt x="103" y="0"/>
                    <a:pt x="105" y="0"/>
                  </a:cubicBezTo>
                  <a:cubicBezTo>
                    <a:pt x="107" y="0"/>
                    <a:pt x="109" y="1"/>
                    <a:pt x="111" y="2"/>
                  </a:cubicBezTo>
                  <a:lnTo>
                    <a:pt x="207" y="99"/>
                  </a:lnTo>
                  <a:cubicBezTo>
                    <a:pt x="210" y="102"/>
                    <a:pt x="210" y="107"/>
                    <a:pt x="207" y="110"/>
                  </a:cubicBezTo>
                  <a:lnTo>
                    <a:pt x="111" y="207"/>
                  </a:lnTo>
                  <a:close/>
                  <a:moveTo>
                    <a:pt x="196" y="99"/>
                  </a:moveTo>
                  <a:lnTo>
                    <a:pt x="196" y="110"/>
                  </a:lnTo>
                  <a:lnTo>
                    <a:pt x="100" y="14"/>
                  </a:lnTo>
                  <a:lnTo>
                    <a:pt x="111" y="14"/>
                  </a:lnTo>
                  <a:lnTo>
                    <a:pt x="15" y="110"/>
                  </a:lnTo>
                  <a:lnTo>
                    <a:pt x="15" y="99"/>
                  </a:lnTo>
                  <a:lnTo>
                    <a:pt x="111" y="196"/>
                  </a:lnTo>
                  <a:lnTo>
                    <a:pt x="100" y="196"/>
                  </a:lnTo>
                  <a:lnTo>
                    <a:pt x="196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7686675" y="5000628"/>
              <a:ext cx="107950" cy="109538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0" y="35"/>
                </a:cxn>
                <a:cxn ang="0">
                  <a:pos x="34" y="0"/>
                </a:cxn>
                <a:cxn ang="0">
                  <a:pos x="68" y="35"/>
                </a:cxn>
                <a:cxn ang="0">
                  <a:pos x="34" y="69"/>
                </a:cxn>
              </a:cxnLst>
              <a:rect l="0" t="0" r="r" b="b"/>
              <a:pathLst>
                <a:path w="68" h="69">
                  <a:moveTo>
                    <a:pt x="34" y="69"/>
                  </a:moveTo>
                  <a:lnTo>
                    <a:pt x="0" y="35"/>
                  </a:lnTo>
                  <a:lnTo>
                    <a:pt x="34" y="0"/>
                  </a:lnTo>
                  <a:lnTo>
                    <a:pt x="68" y="35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7681913" y="4997452"/>
              <a:ext cx="117475" cy="1174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104" y="209"/>
                </a:cxn>
                <a:cxn ang="0">
                  <a:pos x="99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2"/>
                </a:cxn>
                <a:cxn ang="0">
                  <a:pos x="104" y="0"/>
                </a:cxn>
                <a:cxn ang="0">
                  <a:pos x="110" y="2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7"/>
                  </a:moveTo>
                  <a:cubicBezTo>
                    <a:pt x="109" y="209"/>
                    <a:pt x="106" y="209"/>
                    <a:pt x="104" y="209"/>
                  </a:cubicBezTo>
                  <a:cubicBezTo>
                    <a:pt x="102" y="209"/>
                    <a:pt x="100" y="209"/>
                    <a:pt x="99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2"/>
                  </a:lnTo>
                  <a:cubicBezTo>
                    <a:pt x="100" y="1"/>
                    <a:pt x="102" y="0"/>
                    <a:pt x="104" y="0"/>
                  </a:cubicBezTo>
                  <a:cubicBezTo>
                    <a:pt x="106" y="0"/>
                    <a:pt x="109" y="1"/>
                    <a:pt x="110" y="2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8064500" y="5000628"/>
              <a:ext cx="109538" cy="109538"/>
            </a:xfrm>
            <a:custGeom>
              <a:avLst/>
              <a:gdLst/>
              <a:ahLst/>
              <a:cxnLst>
                <a:cxn ang="0">
                  <a:pos x="35" y="69"/>
                </a:cxn>
                <a:cxn ang="0">
                  <a:pos x="0" y="35"/>
                </a:cxn>
                <a:cxn ang="0">
                  <a:pos x="35" y="0"/>
                </a:cxn>
                <a:cxn ang="0">
                  <a:pos x="69" y="35"/>
                </a:cxn>
                <a:cxn ang="0">
                  <a:pos x="35" y="69"/>
                </a:cxn>
              </a:cxnLst>
              <a:rect l="0" t="0" r="r" b="b"/>
              <a:pathLst>
                <a:path w="69" h="69">
                  <a:moveTo>
                    <a:pt x="35" y="69"/>
                  </a:moveTo>
                  <a:lnTo>
                    <a:pt x="0" y="35"/>
                  </a:lnTo>
                  <a:lnTo>
                    <a:pt x="35" y="0"/>
                  </a:lnTo>
                  <a:lnTo>
                    <a:pt x="69" y="35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E46C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8061325" y="4997452"/>
              <a:ext cx="117475" cy="117475"/>
            </a:xfrm>
            <a:custGeom>
              <a:avLst/>
              <a:gdLst/>
              <a:ahLst/>
              <a:cxnLst>
                <a:cxn ang="0">
                  <a:pos x="110" y="207"/>
                </a:cxn>
                <a:cxn ang="0">
                  <a:pos x="104" y="209"/>
                </a:cxn>
                <a:cxn ang="0">
                  <a:pos x="99" y="207"/>
                </a:cxn>
                <a:cxn ang="0">
                  <a:pos x="3" y="110"/>
                </a:cxn>
                <a:cxn ang="0">
                  <a:pos x="3" y="99"/>
                </a:cxn>
                <a:cxn ang="0">
                  <a:pos x="99" y="2"/>
                </a:cxn>
                <a:cxn ang="0">
                  <a:pos x="104" y="0"/>
                </a:cxn>
                <a:cxn ang="0">
                  <a:pos x="110" y="2"/>
                </a:cxn>
                <a:cxn ang="0">
                  <a:pos x="206" y="99"/>
                </a:cxn>
                <a:cxn ang="0">
                  <a:pos x="206" y="110"/>
                </a:cxn>
                <a:cxn ang="0">
                  <a:pos x="110" y="207"/>
                </a:cxn>
                <a:cxn ang="0">
                  <a:pos x="195" y="99"/>
                </a:cxn>
                <a:cxn ang="0">
                  <a:pos x="195" y="110"/>
                </a:cxn>
                <a:cxn ang="0">
                  <a:pos x="99" y="14"/>
                </a:cxn>
                <a:cxn ang="0">
                  <a:pos x="110" y="14"/>
                </a:cxn>
                <a:cxn ang="0">
                  <a:pos x="14" y="110"/>
                </a:cxn>
                <a:cxn ang="0">
                  <a:pos x="14" y="99"/>
                </a:cxn>
                <a:cxn ang="0">
                  <a:pos x="110" y="196"/>
                </a:cxn>
                <a:cxn ang="0">
                  <a:pos x="99" y="196"/>
                </a:cxn>
                <a:cxn ang="0">
                  <a:pos x="195" y="99"/>
                </a:cxn>
              </a:cxnLst>
              <a:rect l="0" t="0" r="r" b="b"/>
              <a:pathLst>
                <a:path w="209" h="209">
                  <a:moveTo>
                    <a:pt x="110" y="207"/>
                  </a:moveTo>
                  <a:cubicBezTo>
                    <a:pt x="109" y="209"/>
                    <a:pt x="107" y="209"/>
                    <a:pt x="104" y="209"/>
                  </a:cubicBezTo>
                  <a:cubicBezTo>
                    <a:pt x="102" y="209"/>
                    <a:pt x="100" y="209"/>
                    <a:pt x="99" y="207"/>
                  </a:cubicBezTo>
                  <a:lnTo>
                    <a:pt x="3" y="110"/>
                  </a:lnTo>
                  <a:cubicBezTo>
                    <a:pt x="0" y="107"/>
                    <a:pt x="0" y="102"/>
                    <a:pt x="3" y="99"/>
                  </a:cubicBezTo>
                  <a:lnTo>
                    <a:pt x="99" y="2"/>
                  </a:lnTo>
                  <a:cubicBezTo>
                    <a:pt x="100" y="1"/>
                    <a:pt x="102" y="0"/>
                    <a:pt x="104" y="0"/>
                  </a:cubicBezTo>
                  <a:cubicBezTo>
                    <a:pt x="107" y="0"/>
                    <a:pt x="109" y="1"/>
                    <a:pt x="110" y="2"/>
                  </a:cubicBezTo>
                  <a:lnTo>
                    <a:pt x="206" y="99"/>
                  </a:lnTo>
                  <a:cubicBezTo>
                    <a:pt x="209" y="102"/>
                    <a:pt x="209" y="107"/>
                    <a:pt x="206" y="110"/>
                  </a:cubicBezTo>
                  <a:lnTo>
                    <a:pt x="110" y="207"/>
                  </a:lnTo>
                  <a:close/>
                  <a:moveTo>
                    <a:pt x="195" y="99"/>
                  </a:moveTo>
                  <a:lnTo>
                    <a:pt x="195" y="110"/>
                  </a:lnTo>
                  <a:lnTo>
                    <a:pt x="99" y="14"/>
                  </a:lnTo>
                  <a:lnTo>
                    <a:pt x="110" y="14"/>
                  </a:lnTo>
                  <a:lnTo>
                    <a:pt x="14" y="110"/>
                  </a:lnTo>
                  <a:lnTo>
                    <a:pt x="14" y="99"/>
                  </a:lnTo>
                  <a:lnTo>
                    <a:pt x="110" y="196"/>
                  </a:lnTo>
                  <a:lnTo>
                    <a:pt x="99" y="196"/>
                  </a:lnTo>
                  <a:lnTo>
                    <a:pt x="195" y="99"/>
                  </a:ln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1660525" y="3802064"/>
              <a:ext cx="6473825" cy="1114425"/>
            </a:xfrm>
            <a:custGeom>
              <a:avLst/>
              <a:gdLst/>
              <a:ahLst/>
              <a:cxnLst>
                <a:cxn ang="0">
                  <a:pos x="43" y="9"/>
                </a:cxn>
                <a:cxn ang="0">
                  <a:pos x="715" y="665"/>
                </a:cxn>
                <a:cxn ang="0">
                  <a:pos x="709" y="661"/>
                </a:cxn>
                <a:cxn ang="0">
                  <a:pos x="1381" y="981"/>
                </a:cxn>
                <a:cxn ang="0">
                  <a:pos x="1369" y="979"/>
                </a:cxn>
                <a:cxn ang="0">
                  <a:pos x="2041" y="931"/>
                </a:cxn>
                <a:cxn ang="0">
                  <a:pos x="2057" y="935"/>
                </a:cxn>
                <a:cxn ang="0">
                  <a:pos x="2713" y="1415"/>
                </a:cxn>
                <a:cxn ang="0">
                  <a:pos x="2696" y="1411"/>
                </a:cxn>
                <a:cxn ang="0">
                  <a:pos x="3368" y="1347"/>
                </a:cxn>
                <a:cxn ang="0">
                  <a:pos x="3373" y="1347"/>
                </a:cxn>
                <a:cxn ang="0">
                  <a:pos x="4045" y="1427"/>
                </a:cxn>
                <a:cxn ang="0">
                  <a:pos x="4719" y="1555"/>
                </a:cxn>
                <a:cxn ang="0">
                  <a:pos x="5388" y="1603"/>
                </a:cxn>
                <a:cxn ang="0">
                  <a:pos x="5394" y="1604"/>
                </a:cxn>
                <a:cxn ang="0">
                  <a:pos x="6066" y="1812"/>
                </a:cxn>
                <a:cxn ang="0">
                  <a:pos x="6058" y="1810"/>
                </a:cxn>
                <a:cxn ang="0">
                  <a:pos x="6730" y="1794"/>
                </a:cxn>
                <a:cxn ang="0">
                  <a:pos x="7404" y="1843"/>
                </a:cxn>
                <a:cxn ang="0">
                  <a:pos x="8061" y="1923"/>
                </a:cxn>
                <a:cxn ang="0">
                  <a:pos x="8730" y="1922"/>
                </a:cxn>
                <a:cxn ang="0">
                  <a:pos x="8727" y="1923"/>
                </a:cxn>
                <a:cxn ang="0">
                  <a:pos x="9399" y="1827"/>
                </a:cxn>
                <a:cxn ang="0">
                  <a:pos x="10074" y="1810"/>
                </a:cxn>
                <a:cxn ang="0">
                  <a:pos x="10744" y="1747"/>
                </a:cxn>
                <a:cxn ang="0">
                  <a:pos x="11417" y="1714"/>
                </a:cxn>
                <a:cxn ang="0">
                  <a:pos x="11442" y="1737"/>
                </a:cxn>
                <a:cxn ang="0">
                  <a:pos x="11420" y="1762"/>
                </a:cxn>
                <a:cxn ang="0">
                  <a:pos x="10749" y="1794"/>
                </a:cxn>
                <a:cxn ang="0">
                  <a:pos x="10075" y="1858"/>
                </a:cxn>
                <a:cxn ang="0">
                  <a:pos x="9406" y="1874"/>
                </a:cxn>
                <a:cxn ang="0">
                  <a:pos x="8734" y="1970"/>
                </a:cxn>
                <a:cxn ang="0">
                  <a:pos x="8730" y="1970"/>
                </a:cxn>
                <a:cxn ang="0">
                  <a:pos x="8056" y="1970"/>
                </a:cxn>
                <a:cxn ang="0">
                  <a:pos x="7401" y="1890"/>
                </a:cxn>
                <a:cxn ang="0">
                  <a:pos x="6731" y="1842"/>
                </a:cxn>
                <a:cxn ang="0">
                  <a:pos x="6059" y="1858"/>
                </a:cxn>
                <a:cxn ang="0">
                  <a:pos x="6051" y="1857"/>
                </a:cxn>
                <a:cxn ang="0">
                  <a:pos x="5379" y="1649"/>
                </a:cxn>
                <a:cxn ang="0">
                  <a:pos x="5385" y="1650"/>
                </a:cxn>
                <a:cxn ang="0">
                  <a:pos x="4710" y="1602"/>
                </a:cxn>
                <a:cxn ang="0">
                  <a:pos x="4040" y="1474"/>
                </a:cxn>
                <a:cxn ang="0">
                  <a:pos x="3368" y="1394"/>
                </a:cxn>
                <a:cxn ang="0">
                  <a:pos x="3373" y="1394"/>
                </a:cxn>
                <a:cxn ang="0">
                  <a:pos x="2701" y="1458"/>
                </a:cxn>
                <a:cxn ang="0">
                  <a:pos x="2684" y="1454"/>
                </a:cxn>
                <a:cxn ang="0">
                  <a:pos x="2028" y="974"/>
                </a:cxn>
                <a:cxn ang="0">
                  <a:pos x="2044" y="978"/>
                </a:cxn>
                <a:cxn ang="0">
                  <a:pos x="1372" y="1026"/>
                </a:cxn>
                <a:cxn ang="0">
                  <a:pos x="1360" y="1024"/>
                </a:cxn>
                <a:cxn ang="0">
                  <a:pos x="688" y="704"/>
                </a:cxn>
                <a:cxn ang="0">
                  <a:pos x="682" y="700"/>
                </a:cxn>
                <a:cxn ang="0">
                  <a:pos x="10" y="44"/>
                </a:cxn>
                <a:cxn ang="0">
                  <a:pos x="9" y="10"/>
                </a:cxn>
                <a:cxn ang="0">
                  <a:pos x="43" y="9"/>
                </a:cxn>
              </a:cxnLst>
              <a:rect l="0" t="0" r="r" b="b"/>
              <a:pathLst>
                <a:path w="11443" h="1970">
                  <a:moveTo>
                    <a:pt x="43" y="9"/>
                  </a:moveTo>
                  <a:lnTo>
                    <a:pt x="715" y="665"/>
                  </a:lnTo>
                  <a:lnTo>
                    <a:pt x="709" y="661"/>
                  </a:lnTo>
                  <a:lnTo>
                    <a:pt x="1381" y="981"/>
                  </a:lnTo>
                  <a:lnTo>
                    <a:pt x="1369" y="979"/>
                  </a:lnTo>
                  <a:lnTo>
                    <a:pt x="2041" y="931"/>
                  </a:lnTo>
                  <a:cubicBezTo>
                    <a:pt x="2046" y="930"/>
                    <a:pt x="2052" y="932"/>
                    <a:pt x="2057" y="935"/>
                  </a:cubicBezTo>
                  <a:lnTo>
                    <a:pt x="2713" y="1415"/>
                  </a:lnTo>
                  <a:lnTo>
                    <a:pt x="2696" y="1411"/>
                  </a:lnTo>
                  <a:lnTo>
                    <a:pt x="3368" y="1347"/>
                  </a:lnTo>
                  <a:cubicBezTo>
                    <a:pt x="3370" y="1346"/>
                    <a:pt x="3372" y="1346"/>
                    <a:pt x="3373" y="1347"/>
                  </a:cubicBezTo>
                  <a:lnTo>
                    <a:pt x="4045" y="1427"/>
                  </a:lnTo>
                  <a:lnTo>
                    <a:pt x="4719" y="1555"/>
                  </a:lnTo>
                  <a:lnTo>
                    <a:pt x="5388" y="1603"/>
                  </a:lnTo>
                  <a:cubicBezTo>
                    <a:pt x="5390" y="1603"/>
                    <a:pt x="5392" y="1603"/>
                    <a:pt x="5394" y="1604"/>
                  </a:cubicBezTo>
                  <a:lnTo>
                    <a:pt x="6066" y="1812"/>
                  </a:lnTo>
                  <a:lnTo>
                    <a:pt x="6058" y="1810"/>
                  </a:lnTo>
                  <a:lnTo>
                    <a:pt x="6730" y="1794"/>
                  </a:lnTo>
                  <a:lnTo>
                    <a:pt x="7404" y="1843"/>
                  </a:lnTo>
                  <a:lnTo>
                    <a:pt x="8061" y="1923"/>
                  </a:lnTo>
                  <a:lnTo>
                    <a:pt x="8730" y="1922"/>
                  </a:lnTo>
                  <a:lnTo>
                    <a:pt x="8727" y="1923"/>
                  </a:lnTo>
                  <a:lnTo>
                    <a:pt x="9399" y="1827"/>
                  </a:lnTo>
                  <a:lnTo>
                    <a:pt x="10074" y="1810"/>
                  </a:lnTo>
                  <a:lnTo>
                    <a:pt x="10744" y="1747"/>
                  </a:lnTo>
                  <a:lnTo>
                    <a:pt x="11417" y="1714"/>
                  </a:lnTo>
                  <a:cubicBezTo>
                    <a:pt x="11431" y="1714"/>
                    <a:pt x="11442" y="1724"/>
                    <a:pt x="11442" y="1737"/>
                  </a:cubicBezTo>
                  <a:cubicBezTo>
                    <a:pt x="11443" y="1751"/>
                    <a:pt x="11433" y="1762"/>
                    <a:pt x="11420" y="1762"/>
                  </a:cubicBezTo>
                  <a:lnTo>
                    <a:pt x="10749" y="1794"/>
                  </a:lnTo>
                  <a:lnTo>
                    <a:pt x="10075" y="1858"/>
                  </a:lnTo>
                  <a:lnTo>
                    <a:pt x="9406" y="1874"/>
                  </a:lnTo>
                  <a:lnTo>
                    <a:pt x="8734" y="1970"/>
                  </a:lnTo>
                  <a:cubicBezTo>
                    <a:pt x="8733" y="1970"/>
                    <a:pt x="8732" y="1970"/>
                    <a:pt x="8730" y="1970"/>
                  </a:cubicBezTo>
                  <a:lnTo>
                    <a:pt x="8056" y="1970"/>
                  </a:lnTo>
                  <a:lnTo>
                    <a:pt x="7401" y="1890"/>
                  </a:lnTo>
                  <a:lnTo>
                    <a:pt x="6731" y="1842"/>
                  </a:lnTo>
                  <a:lnTo>
                    <a:pt x="6059" y="1858"/>
                  </a:lnTo>
                  <a:cubicBezTo>
                    <a:pt x="6056" y="1859"/>
                    <a:pt x="6054" y="1858"/>
                    <a:pt x="6051" y="1857"/>
                  </a:cubicBezTo>
                  <a:lnTo>
                    <a:pt x="5379" y="1649"/>
                  </a:lnTo>
                  <a:lnTo>
                    <a:pt x="5385" y="1650"/>
                  </a:lnTo>
                  <a:lnTo>
                    <a:pt x="4710" y="1602"/>
                  </a:lnTo>
                  <a:lnTo>
                    <a:pt x="4040" y="1474"/>
                  </a:lnTo>
                  <a:lnTo>
                    <a:pt x="3368" y="1394"/>
                  </a:lnTo>
                  <a:lnTo>
                    <a:pt x="3373" y="1394"/>
                  </a:lnTo>
                  <a:lnTo>
                    <a:pt x="2701" y="1458"/>
                  </a:lnTo>
                  <a:cubicBezTo>
                    <a:pt x="2695" y="1459"/>
                    <a:pt x="2689" y="1457"/>
                    <a:pt x="2684" y="1454"/>
                  </a:cubicBezTo>
                  <a:lnTo>
                    <a:pt x="2028" y="974"/>
                  </a:lnTo>
                  <a:lnTo>
                    <a:pt x="2044" y="978"/>
                  </a:lnTo>
                  <a:lnTo>
                    <a:pt x="1372" y="1026"/>
                  </a:lnTo>
                  <a:cubicBezTo>
                    <a:pt x="1368" y="1027"/>
                    <a:pt x="1364" y="1026"/>
                    <a:pt x="1360" y="1024"/>
                  </a:cubicBezTo>
                  <a:lnTo>
                    <a:pt x="688" y="704"/>
                  </a:lnTo>
                  <a:cubicBezTo>
                    <a:pt x="686" y="703"/>
                    <a:pt x="684" y="701"/>
                    <a:pt x="682" y="700"/>
                  </a:cubicBezTo>
                  <a:lnTo>
                    <a:pt x="10" y="44"/>
                  </a:lnTo>
                  <a:cubicBezTo>
                    <a:pt x="0" y="34"/>
                    <a:pt x="0" y="19"/>
                    <a:pt x="9" y="10"/>
                  </a:cubicBezTo>
                  <a:cubicBezTo>
                    <a:pt x="19" y="0"/>
                    <a:pt x="34" y="0"/>
                    <a:pt x="43" y="9"/>
                  </a:cubicBezTo>
                  <a:close/>
                </a:path>
              </a:pathLst>
            </a:custGeom>
            <a:solidFill>
              <a:srgbClr val="E4E044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1608138" y="3749677"/>
              <a:ext cx="6578600" cy="1219201"/>
            </a:xfrm>
            <a:custGeom>
              <a:avLst/>
              <a:gdLst/>
              <a:ahLst/>
              <a:cxnLst>
                <a:cxn ang="0">
                  <a:pos x="80" y="90"/>
                </a:cxn>
                <a:cxn ang="0">
                  <a:pos x="45" y="2"/>
                </a:cxn>
                <a:cxn ang="0">
                  <a:pos x="0" y="86"/>
                </a:cxn>
                <a:cxn ang="0">
                  <a:pos x="320" y="318"/>
                </a:cxn>
                <a:cxn ang="0">
                  <a:pos x="284" y="230"/>
                </a:cxn>
                <a:cxn ang="0">
                  <a:pos x="234" y="314"/>
                </a:cxn>
                <a:cxn ang="0">
                  <a:pos x="559" y="437"/>
                </a:cxn>
                <a:cxn ang="0">
                  <a:pos x="524" y="350"/>
                </a:cxn>
                <a:cxn ang="0">
                  <a:pos x="474" y="434"/>
                </a:cxn>
                <a:cxn ang="0">
                  <a:pos x="799" y="415"/>
                </a:cxn>
                <a:cxn ang="0">
                  <a:pos x="763" y="333"/>
                </a:cxn>
                <a:cxn ang="0">
                  <a:pos x="713" y="411"/>
                </a:cxn>
                <a:cxn ang="0">
                  <a:pos x="1038" y="586"/>
                </a:cxn>
                <a:cxn ang="0">
                  <a:pos x="997" y="504"/>
                </a:cxn>
                <a:cxn ang="0">
                  <a:pos x="952" y="582"/>
                </a:cxn>
                <a:cxn ang="0">
                  <a:pos x="1277" y="563"/>
                </a:cxn>
                <a:cxn ang="0">
                  <a:pos x="1236" y="475"/>
                </a:cxn>
                <a:cxn ang="0">
                  <a:pos x="1192" y="559"/>
                </a:cxn>
                <a:cxn ang="0">
                  <a:pos x="1511" y="591"/>
                </a:cxn>
                <a:cxn ang="0">
                  <a:pos x="1476" y="509"/>
                </a:cxn>
                <a:cxn ang="0">
                  <a:pos x="1431" y="587"/>
                </a:cxn>
                <a:cxn ang="0">
                  <a:pos x="1751" y="643"/>
                </a:cxn>
                <a:cxn ang="0">
                  <a:pos x="1715" y="555"/>
                </a:cxn>
                <a:cxn ang="0">
                  <a:pos x="1671" y="639"/>
                </a:cxn>
                <a:cxn ang="0">
                  <a:pos x="1990" y="660"/>
                </a:cxn>
                <a:cxn ang="0">
                  <a:pos x="1955" y="572"/>
                </a:cxn>
                <a:cxn ang="0">
                  <a:pos x="1910" y="656"/>
                </a:cxn>
                <a:cxn ang="0">
                  <a:pos x="2230" y="728"/>
                </a:cxn>
                <a:cxn ang="0">
                  <a:pos x="2194" y="646"/>
                </a:cxn>
                <a:cxn ang="0">
                  <a:pos x="2144" y="724"/>
                </a:cxn>
                <a:cxn ang="0">
                  <a:pos x="2469" y="723"/>
                </a:cxn>
                <a:cxn ang="0">
                  <a:pos x="2434" y="635"/>
                </a:cxn>
                <a:cxn ang="0">
                  <a:pos x="2384" y="719"/>
                </a:cxn>
                <a:cxn ang="0">
                  <a:pos x="2709" y="740"/>
                </a:cxn>
                <a:cxn ang="0">
                  <a:pos x="2673" y="652"/>
                </a:cxn>
                <a:cxn ang="0">
                  <a:pos x="2623" y="736"/>
                </a:cxn>
                <a:cxn ang="0">
                  <a:pos x="2948" y="768"/>
                </a:cxn>
                <a:cxn ang="0">
                  <a:pos x="2907" y="680"/>
                </a:cxn>
                <a:cxn ang="0">
                  <a:pos x="2863" y="764"/>
                </a:cxn>
                <a:cxn ang="0">
                  <a:pos x="3188" y="768"/>
                </a:cxn>
                <a:cxn ang="0">
                  <a:pos x="3147" y="680"/>
                </a:cxn>
                <a:cxn ang="0">
                  <a:pos x="3102" y="764"/>
                </a:cxn>
                <a:cxn ang="0">
                  <a:pos x="3421" y="734"/>
                </a:cxn>
                <a:cxn ang="0">
                  <a:pos x="3386" y="646"/>
                </a:cxn>
                <a:cxn ang="0">
                  <a:pos x="3342" y="730"/>
                </a:cxn>
                <a:cxn ang="0">
                  <a:pos x="3661" y="728"/>
                </a:cxn>
                <a:cxn ang="0">
                  <a:pos x="3626" y="641"/>
                </a:cxn>
                <a:cxn ang="0">
                  <a:pos x="3581" y="724"/>
                </a:cxn>
                <a:cxn ang="0">
                  <a:pos x="3900" y="705"/>
                </a:cxn>
                <a:cxn ang="0">
                  <a:pos x="3865" y="618"/>
                </a:cxn>
                <a:cxn ang="0">
                  <a:pos x="3821" y="701"/>
                </a:cxn>
                <a:cxn ang="0">
                  <a:pos x="4140" y="694"/>
                </a:cxn>
                <a:cxn ang="0">
                  <a:pos x="4105" y="606"/>
                </a:cxn>
                <a:cxn ang="0">
                  <a:pos x="4054" y="690"/>
                </a:cxn>
              </a:cxnLst>
              <a:rect l="0" t="0" r="r" b="b"/>
              <a:pathLst>
                <a:path w="4144" h="768">
                  <a:moveTo>
                    <a:pt x="80" y="9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84" y="86"/>
                  </a:lnTo>
                  <a:lnTo>
                    <a:pt x="80" y="90"/>
                  </a:lnTo>
                  <a:close/>
                  <a:moveTo>
                    <a:pt x="45" y="2"/>
                  </a:moveTo>
                  <a:lnTo>
                    <a:pt x="45" y="88"/>
                  </a:lnTo>
                  <a:lnTo>
                    <a:pt x="39" y="88"/>
                  </a:lnTo>
                  <a:lnTo>
                    <a:pt x="39" y="2"/>
                  </a:lnTo>
                  <a:lnTo>
                    <a:pt x="45" y="2"/>
                  </a:lnTo>
                  <a:close/>
                  <a:moveTo>
                    <a:pt x="0" y="86"/>
                  </a:moveTo>
                  <a:lnTo>
                    <a:pt x="80" y="0"/>
                  </a:lnTo>
                  <a:lnTo>
                    <a:pt x="84" y="4"/>
                  </a:lnTo>
                  <a:lnTo>
                    <a:pt x="4" y="90"/>
                  </a:lnTo>
                  <a:lnTo>
                    <a:pt x="0" y="86"/>
                  </a:lnTo>
                  <a:close/>
                  <a:moveTo>
                    <a:pt x="320" y="318"/>
                  </a:moveTo>
                  <a:lnTo>
                    <a:pt x="234" y="232"/>
                  </a:lnTo>
                  <a:lnTo>
                    <a:pt x="238" y="228"/>
                  </a:lnTo>
                  <a:lnTo>
                    <a:pt x="323" y="314"/>
                  </a:lnTo>
                  <a:lnTo>
                    <a:pt x="320" y="318"/>
                  </a:lnTo>
                  <a:close/>
                  <a:moveTo>
                    <a:pt x="284" y="230"/>
                  </a:moveTo>
                  <a:lnTo>
                    <a:pt x="284" y="316"/>
                  </a:lnTo>
                  <a:lnTo>
                    <a:pt x="279" y="316"/>
                  </a:lnTo>
                  <a:lnTo>
                    <a:pt x="279" y="230"/>
                  </a:lnTo>
                  <a:lnTo>
                    <a:pt x="284" y="230"/>
                  </a:lnTo>
                  <a:close/>
                  <a:moveTo>
                    <a:pt x="234" y="314"/>
                  </a:moveTo>
                  <a:lnTo>
                    <a:pt x="320" y="228"/>
                  </a:lnTo>
                  <a:lnTo>
                    <a:pt x="323" y="232"/>
                  </a:lnTo>
                  <a:lnTo>
                    <a:pt x="238" y="318"/>
                  </a:lnTo>
                  <a:lnTo>
                    <a:pt x="234" y="314"/>
                  </a:lnTo>
                  <a:close/>
                  <a:moveTo>
                    <a:pt x="559" y="437"/>
                  </a:moveTo>
                  <a:lnTo>
                    <a:pt x="474" y="352"/>
                  </a:lnTo>
                  <a:lnTo>
                    <a:pt x="477" y="348"/>
                  </a:lnTo>
                  <a:lnTo>
                    <a:pt x="563" y="434"/>
                  </a:lnTo>
                  <a:lnTo>
                    <a:pt x="559" y="437"/>
                  </a:lnTo>
                  <a:close/>
                  <a:moveTo>
                    <a:pt x="524" y="350"/>
                  </a:moveTo>
                  <a:lnTo>
                    <a:pt x="524" y="435"/>
                  </a:lnTo>
                  <a:lnTo>
                    <a:pt x="518" y="435"/>
                  </a:lnTo>
                  <a:lnTo>
                    <a:pt x="518" y="350"/>
                  </a:lnTo>
                  <a:lnTo>
                    <a:pt x="524" y="350"/>
                  </a:lnTo>
                  <a:close/>
                  <a:moveTo>
                    <a:pt x="474" y="434"/>
                  </a:moveTo>
                  <a:lnTo>
                    <a:pt x="559" y="348"/>
                  </a:lnTo>
                  <a:lnTo>
                    <a:pt x="563" y="352"/>
                  </a:lnTo>
                  <a:lnTo>
                    <a:pt x="477" y="437"/>
                  </a:lnTo>
                  <a:lnTo>
                    <a:pt x="474" y="434"/>
                  </a:lnTo>
                  <a:close/>
                  <a:moveTo>
                    <a:pt x="799" y="415"/>
                  </a:moveTo>
                  <a:lnTo>
                    <a:pt x="713" y="335"/>
                  </a:lnTo>
                  <a:lnTo>
                    <a:pt x="717" y="331"/>
                  </a:lnTo>
                  <a:lnTo>
                    <a:pt x="802" y="411"/>
                  </a:lnTo>
                  <a:lnTo>
                    <a:pt x="799" y="415"/>
                  </a:lnTo>
                  <a:close/>
                  <a:moveTo>
                    <a:pt x="763" y="333"/>
                  </a:moveTo>
                  <a:lnTo>
                    <a:pt x="763" y="412"/>
                  </a:lnTo>
                  <a:lnTo>
                    <a:pt x="758" y="412"/>
                  </a:lnTo>
                  <a:lnTo>
                    <a:pt x="758" y="333"/>
                  </a:lnTo>
                  <a:lnTo>
                    <a:pt x="763" y="333"/>
                  </a:lnTo>
                  <a:close/>
                  <a:moveTo>
                    <a:pt x="713" y="411"/>
                  </a:moveTo>
                  <a:lnTo>
                    <a:pt x="799" y="331"/>
                  </a:lnTo>
                  <a:lnTo>
                    <a:pt x="802" y="335"/>
                  </a:lnTo>
                  <a:lnTo>
                    <a:pt x="717" y="415"/>
                  </a:lnTo>
                  <a:lnTo>
                    <a:pt x="713" y="411"/>
                  </a:lnTo>
                  <a:close/>
                  <a:moveTo>
                    <a:pt x="1038" y="586"/>
                  </a:moveTo>
                  <a:lnTo>
                    <a:pt x="952" y="506"/>
                  </a:lnTo>
                  <a:lnTo>
                    <a:pt x="956" y="502"/>
                  </a:lnTo>
                  <a:lnTo>
                    <a:pt x="1042" y="582"/>
                  </a:lnTo>
                  <a:lnTo>
                    <a:pt x="1038" y="586"/>
                  </a:lnTo>
                  <a:close/>
                  <a:moveTo>
                    <a:pt x="997" y="504"/>
                  </a:moveTo>
                  <a:lnTo>
                    <a:pt x="997" y="584"/>
                  </a:lnTo>
                  <a:lnTo>
                    <a:pt x="991" y="584"/>
                  </a:lnTo>
                  <a:lnTo>
                    <a:pt x="991" y="504"/>
                  </a:lnTo>
                  <a:lnTo>
                    <a:pt x="997" y="504"/>
                  </a:lnTo>
                  <a:close/>
                  <a:moveTo>
                    <a:pt x="952" y="582"/>
                  </a:moveTo>
                  <a:lnTo>
                    <a:pt x="1038" y="502"/>
                  </a:lnTo>
                  <a:lnTo>
                    <a:pt x="1042" y="506"/>
                  </a:lnTo>
                  <a:lnTo>
                    <a:pt x="956" y="586"/>
                  </a:lnTo>
                  <a:lnTo>
                    <a:pt x="952" y="582"/>
                  </a:lnTo>
                  <a:close/>
                  <a:moveTo>
                    <a:pt x="1277" y="563"/>
                  </a:moveTo>
                  <a:lnTo>
                    <a:pt x="1192" y="477"/>
                  </a:lnTo>
                  <a:lnTo>
                    <a:pt x="1196" y="473"/>
                  </a:lnTo>
                  <a:lnTo>
                    <a:pt x="1281" y="559"/>
                  </a:lnTo>
                  <a:lnTo>
                    <a:pt x="1277" y="563"/>
                  </a:lnTo>
                  <a:close/>
                  <a:moveTo>
                    <a:pt x="1236" y="475"/>
                  </a:moveTo>
                  <a:lnTo>
                    <a:pt x="1236" y="561"/>
                  </a:lnTo>
                  <a:lnTo>
                    <a:pt x="1231" y="561"/>
                  </a:lnTo>
                  <a:lnTo>
                    <a:pt x="1231" y="475"/>
                  </a:lnTo>
                  <a:lnTo>
                    <a:pt x="1236" y="475"/>
                  </a:lnTo>
                  <a:close/>
                  <a:moveTo>
                    <a:pt x="1192" y="559"/>
                  </a:moveTo>
                  <a:lnTo>
                    <a:pt x="1277" y="473"/>
                  </a:lnTo>
                  <a:lnTo>
                    <a:pt x="1281" y="477"/>
                  </a:lnTo>
                  <a:lnTo>
                    <a:pt x="1196" y="563"/>
                  </a:lnTo>
                  <a:lnTo>
                    <a:pt x="1192" y="559"/>
                  </a:lnTo>
                  <a:close/>
                  <a:moveTo>
                    <a:pt x="1511" y="591"/>
                  </a:moveTo>
                  <a:lnTo>
                    <a:pt x="1431" y="512"/>
                  </a:lnTo>
                  <a:lnTo>
                    <a:pt x="1435" y="508"/>
                  </a:lnTo>
                  <a:lnTo>
                    <a:pt x="1515" y="587"/>
                  </a:lnTo>
                  <a:lnTo>
                    <a:pt x="1511" y="591"/>
                  </a:lnTo>
                  <a:close/>
                  <a:moveTo>
                    <a:pt x="1476" y="509"/>
                  </a:moveTo>
                  <a:lnTo>
                    <a:pt x="1476" y="589"/>
                  </a:lnTo>
                  <a:lnTo>
                    <a:pt x="1470" y="589"/>
                  </a:lnTo>
                  <a:lnTo>
                    <a:pt x="1470" y="509"/>
                  </a:lnTo>
                  <a:lnTo>
                    <a:pt x="1476" y="509"/>
                  </a:lnTo>
                  <a:close/>
                  <a:moveTo>
                    <a:pt x="1431" y="587"/>
                  </a:moveTo>
                  <a:lnTo>
                    <a:pt x="1511" y="508"/>
                  </a:lnTo>
                  <a:lnTo>
                    <a:pt x="1515" y="512"/>
                  </a:lnTo>
                  <a:lnTo>
                    <a:pt x="1435" y="591"/>
                  </a:lnTo>
                  <a:lnTo>
                    <a:pt x="1431" y="587"/>
                  </a:lnTo>
                  <a:close/>
                  <a:moveTo>
                    <a:pt x="1751" y="643"/>
                  </a:moveTo>
                  <a:lnTo>
                    <a:pt x="1671" y="557"/>
                  </a:lnTo>
                  <a:lnTo>
                    <a:pt x="1675" y="553"/>
                  </a:lnTo>
                  <a:lnTo>
                    <a:pt x="1755" y="639"/>
                  </a:lnTo>
                  <a:lnTo>
                    <a:pt x="1751" y="643"/>
                  </a:lnTo>
                  <a:close/>
                  <a:moveTo>
                    <a:pt x="1715" y="555"/>
                  </a:moveTo>
                  <a:lnTo>
                    <a:pt x="1715" y="641"/>
                  </a:lnTo>
                  <a:lnTo>
                    <a:pt x="1710" y="641"/>
                  </a:lnTo>
                  <a:lnTo>
                    <a:pt x="1710" y="555"/>
                  </a:lnTo>
                  <a:lnTo>
                    <a:pt x="1715" y="555"/>
                  </a:lnTo>
                  <a:close/>
                  <a:moveTo>
                    <a:pt x="1671" y="639"/>
                  </a:moveTo>
                  <a:lnTo>
                    <a:pt x="1751" y="553"/>
                  </a:lnTo>
                  <a:lnTo>
                    <a:pt x="1755" y="557"/>
                  </a:lnTo>
                  <a:lnTo>
                    <a:pt x="1675" y="643"/>
                  </a:lnTo>
                  <a:lnTo>
                    <a:pt x="1671" y="639"/>
                  </a:lnTo>
                  <a:close/>
                  <a:moveTo>
                    <a:pt x="1990" y="660"/>
                  </a:moveTo>
                  <a:lnTo>
                    <a:pt x="1910" y="574"/>
                  </a:lnTo>
                  <a:lnTo>
                    <a:pt x="1914" y="570"/>
                  </a:lnTo>
                  <a:lnTo>
                    <a:pt x="1994" y="656"/>
                  </a:lnTo>
                  <a:lnTo>
                    <a:pt x="1990" y="660"/>
                  </a:lnTo>
                  <a:close/>
                  <a:moveTo>
                    <a:pt x="1955" y="572"/>
                  </a:moveTo>
                  <a:lnTo>
                    <a:pt x="1955" y="658"/>
                  </a:lnTo>
                  <a:lnTo>
                    <a:pt x="1949" y="658"/>
                  </a:lnTo>
                  <a:lnTo>
                    <a:pt x="1949" y="572"/>
                  </a:lnTo>
                  <a:lnTo>
                    <a:pt x="1955" y="572"/>
                  </a:lnTo>
                  <a:close/>
                  <a:moveTo>
                    <a:pt x="1910" y="656"/>
                  </a:moveTo>
                  <a:lnTo>
                    <a:pt x="1990" y="570"/>
                  </a:lnTo>
                  <a:lnTo>
                    <a:pt x="1994" y="574"/>
                  </a:lnTo>
                  <a:lnTo>
                    <a:pt x="1914" y="660"/>
                  </a:lnTo>
                  <a:lnTo>
                    <a:pt x="1910" y="656"/>
                  </a:lnTo>
                  <a:close/>
                  <a:moveTo>
                    <a:pt x="2230" y="728"/>
                  </a:moveTo>
                  <a:lnTo>
                    <a:pt x="2144" y="648"/>
                  </a:lnTo>
                  <a:lnTo>
                    <a:pt x="2148" y="644"/>
                  </a:lnTo>
                  <a:lnTo>
                    <a:pt x="2234" y="724"/>
                  </a:lnTo>
                  <a:lnTo>
                    <a:pt x="2230" y="728"/>
                  </a:lnTo>
                  <a:close/>
                  <a:moveTo>
                    <a:pt x="2194" y="646"/>
                  </a:moveTo>
                  <a:lnTo>
                    <a:pt x="2194" y="726"/>
                  </a:lnTo>
                  <a:lnTo>
                    <a:pt x="2189" y="726"/>
                  </a:lnTo>
                  <a:lnTo>
                    <a:pt x="2189" y="646"/>
                  </a:lnTo>
                  <a:lnTo>
                    <a:pt x="2194" y="646"/>
                  </a:lnTo>
                  <a:close/>
                  <a:moveTo>
                    <a:pt x="2144" y="724"/>
                  </a:moveTo>
                  <a:lnTo>
                    <a:pt x="2230" y="644"/>
                  </a:lnTo>
                  <a:lnTo>
                    <a:pt x="2234" y="648"/>
                  </a:lnTo>
                  <a:lnTo>
                    <a:pt x="2148" y="728"/>
                  </a:lnTo>
                  <a:lnTo>
                    <a:pt x="2144" y="724"/>
                  </a:lnTo>
                  <a:close/>
                  <a:moveTo>
                    <a:pt x="2469" y="723"/>
                  </a:moveTo>
                  <a:lnTo>
                    <a:pt x="2384" y="637"/>
                  </a:lnTo>
                  <a:lnTo>
                    <a:pt x="2388" y="633"/>
                  </a:lnTo>
                  <a:lnTo>
                    <a:pt x="2473" y="719"/>
                  </a:lnTo>
                  <a:lnTo>
                    <a:pt x="2469" y="723"/>
                  </a:lnTo>
                  <a:close/>
                  <a:moveTo>
                    <a:pt x="2434" y="635"/>
                  </a:moveTo>
                  <a:lnTo>
                    <a:pt x="2434" y="720"/>
                  </a:lnTo>
                  <a:lnTo>
                    <a:pt x="2428" y="720"/>
                  </a:lnTo>
                  <a:lnTo>
                    <a:pt x="2428" y="635"/>
                  </a:lnTo>
                  <a:lnTo>
                    <a:pt x="2434" y="635"/>
                  </a:lnTo>
                  <a:close/>
                  <a:moveTo>
                    <a:pt x="2384" y="719"/>
                  </a:moveTo>
                  <a:lnTo>
                    <a:pt x="2469" y="633"/>
                  </a:lnTo>
                  <a:lnTo>
                    <a:pt x="2473" y="637"/>
                  </a:lnTo>
                  <a:lnTo>
                    <a:pt x="2388" y="723"/>
                  </a:lnTo>
                  <a:lnTo>
                    <a:pt x="2384" y="719"/>
                  </a:lnTo>
                  <a:close/>
                  <a:moveTo>
                    <a:pt x="2709" y="740"/>
                  </a:moveTo>
                  <a:lnTo>
                    <a:pt x="2623" y="654"/>
                  </a:lnTo>
                  <a:lnTo>
                    <a:pt x="2627" y="650"/>
                  </a:lnTo>
                  <a:lnTo>
                    <a:pt x="2713" y="736"/>
                  </a:lnTo>
                  <a:lnTo>
                    <a:pt x="2709" y="740"/>
                  </a:lnTo>
                  <a:close/>
                  <a:moveTo>
                    <a:pt x="2673" y="652"/>
                  </a:moveTo>
                  <a:lnTo>
                    <a:pt x="2673" y="737"/>
                  </a:lnTo>
                  <a:lnTo>
                    <a:pt x="2668" y="737"/>
                  </a:lnTo>
                  <a:lnTo>
                    <a:pt x="2668" y="652"/>
                  </a:lnTo>
                  <a:lnTo>
                    <a:pt x="2673" y="652"/>
                  </a:lnTo>
                  <a:close/>
                  <a:moveTo>
                    <a:pt x="2623" y="736"/>
                  </a:moveTo>
                  <a:lnTo>
                    <a:pt x="2709" y="650"/>
                  </a:lnTo>
                  <a:lnTo>
                    <a:pt x="2713" y="654"/>
                  </a:lnTo>
                  <a:lnTo>
                    <a:pt x="2627" y="740"/>
                  </a:lnTo>
                  <a:lnTo>
                    <a:pt x="2623" y="736"/>
                  </a:lnTo>
                  <a:close/>
                  <a:moveTo>
                    <a:pt x="2948" y="768"/>
                  </a:moveTo>
                  <a:lnTo>
                    <a:pt x="2863" y="683"/>
                  </a:lnTo>
                  <a:lnTo>
                    <a:pt x="2867" y="679"/>
                  </a:lnTo>
                  <a:lnTo>
                    <a:pt x="2952" y="764"/>
                  </a:lnTo>
                  <a:lnTo>
                    <a:pt x="2948" y="768"/>
                  </a:lnTo>
                  <a:close/>
                  <a:moveTo>
                    <a:pt x="2907" y="680"/>
                  </a:moveTo>
                  <a:lnTo>
                    <a:pt x="2907" y="766"/>
                  </a:lnTo>
                  <a:lnTo>
                    <a:pt x="2901" y="766"/>
                  </a:lnTo>
                  <a:lnTo>
                    <a:pt x="2901" y="680"/>
                  </a:lnTo>
                  <a:lnTo>
                    <a:pt x="2907" y="680"/>
                  </a:lnTo>
                  <a:close/>
                  <a:moveTo>
                    <a:pt x="2863" y="764"/>
                  </a:moveTo>
                  <a:lnTo>
                    <a:pt x="2948" y="679"/>
                  </a:lnTo>
                  <a:lnTo>
                    <a:pt x="2952" y="683"/>
                  </a:lnTo>
                  <a:lnTo>
                    <a:pt x="2867" y="768"/>
                  </a:lnTo>
                  <a:lnTo>
                    <a:pt x="2863" y="764"/>
                  </a:lnTo>
                  <a:close/>
                  <a:moveTo>
                    <a:pt x="3188" y="768"/>
                  </a:moveTo>
                  <a:lnTo>
                    <a:pt x="3102" y="683"/>
                  </a:lnTo>
                  <a:lnTo>
                    <a:pt x="3106" y="679"/>
                  </a:lnTo>
                  <a:lnTo>
                    <a:pt x="3192" y="764"/>
                  </a:lnTo>
                  <a:lnTo>
                    <a:pt x="3188" y="768"/>
                  </a:lnTo>
                  <a:close/>
                  <a:moveTo>
                    <a:pt x="3147" y="680"/>
                  </a:moveTo>
                  <a:lnTo>
                    <a:pt x="3147" y="766"/>
                  </a:lnTo>
                  <a:lnTo>
                    <a:pt x="3141" y="766"/>
                  </a:lnTo>
                  <a:lnTo>
                    <a:pt x="3141" y="680"/>
                  </a:lnTo>
                  <a:lnTo>
                    <a:pt x="3147" y="680"/>
                  </a:lnTo>
                  <a:close/>
                  <a:moveTo>
                    <a:pt x="3102" y="764"/>
                  </a:moveTo>
                  <a:lnTo>
                    <a:pt x="3188" y="679"/>
                  </a:lnTo>
                  <a:lnTo>
                    <a:pt x="3192" y="683"/>
                  </a:lnTo>
                  <a:lnTo>
                    <a:pt x="3106" y="768"/>
                  </a:lnTo>
                  <a:lnTo>
                    <a:pt x="3102" y="764"/>
                  </a:lnTo>
                  <a:close/>
                  <a:moveTo>
                    <a:pt x="3421" y="734"/>
                  </a:moveTo>
                  <a:lnTo>
                    <a:pt x="3342" y="648"/>
                  </a:lnTo>
                  <a:lnTo>
                    <a:pt x="3345" y="644"/>
                  </a:lnTo>
                  <a:lnTo>
                    <a:pt x="3425" y="730"/>
                  </a:lnTo>
                  <a:lnTo>
                    <a:pt x="3421" y="734"/>
                  </a:lnTo>
                  <a:close/>
                  <a:moveTo>
                    <a:pt x="3386" y="646"/>
                  </a:moveTo>
                  <a:lnTo>
                    <a:pt x="3386" y="732"/>
                  </a:lnTo>
                  <a:lnTo>
                    <a:pt x="3380" y="732"/>
                  </a:lnTo>
                  <a:lnTo>
                    <a:pt x="3380" y="646"/>
                  </a:lnTo>
                  <a:lnTo>
                    <a:pt x="3386" y="646"/>
                  </a:lnTo>
                  <a:close/>
                  <a:moveTo>
                    <a:pt x="3342" y="730"/>
                  </a:moveTo>
                  <a:lnTo>
                    <a:pt x="3421" y="644"/>
                  </a:lnTo>
                  <a:lnTo>
                    <a:pt x="3425" y="648"/>
                  </a:lnTo>
                  <a:lnTo>
                    <a:pt x="3345" y="734"/>
                  </a:lnTo>
                  <a:lnTo>
                    <a:pt x="3342" y="730"/>
                  </a:lnTo>
                  <a:close/>
                  <a:moveTo>
                    <a:pt x="3661" y="728"/>
                  </a:moveTo>
                  <a:lnTo>
                    <a:pt x="3581" y="643"/>
                  </a:lnTo>
                  <a:lnTo>
                    <a:pt x="3585" y="639"/>
                  </a:lnTo>
                  <a:lnTo>
                    <a:pt x="3665" y="724"/>
                  </a:lnTo>
                  <a:lnTo>
                    <a:pt x="3661" y="728"/>
                  </a:lnTo>
                  <a:close/>
                  <a:moveTo>
                    <a:pt x="3626" y="641"/>
                  </a:moveTo>
                  <a:lnTo>
                    <a:pt x="3626" y="726"/>
                  </a:lnTo>
                  <a:lnTo>
                    <a:pt x="3620" y="726"/>
                  </a:lnTo>
                  <a:lnTo>
                    <a:pt x="3620" y="641"/>
                  </a:lnTo>
                  <a:lnTo>
                    <a:pt x="3626" y="641"/>
                  </a:lnTo>
                  <a:close/>
                  <a:moveTo>
                    <a:pt x="3581" y="724"/>
                  </a:moveTo>
                  <a:lnTo>
                    <a:pt x="3661" y="639"/>
                  </a:lnTo>
                  <a:lnTo>
                    <a:pt x="3665" y="643"/>
                  </a:lnTo>
                  <a:lnTo>
                    <a:pt x="3585" y="728"/>
                  </a:lnTo>
                  <a:lnTo>
                    <a:pt x="3581" y="724"/>
                  </a:lnTo>
                  <a:close/>
                  <a:moveTo>
                    <a:pt x="3900" y="705"/>
                  </a:moveTo>
                  <a:lnTo>
                    <a:pt x="3821" y="620"/>
                  </a:lnTo>
                  <a:lnTo>
                    <a:pt x="3824" y="616"/>
                  </a:lnTo>
                  <a:lnTo>
                    <a:pt x="3904" y="701"/>
                  </a:lnTo>
                  <a:lnTo>
                    <a:pt x="3900" y="705"/>
                  </a:lnTo>
                  <a:close/>
                  <a:moveTo>
                    <a:pt x="3865" y="618"/>
                  </a:moveTo>
                  <a:lnTo>
                    <a:pt x="3865" y="703"/>
                  </a:lnTo>
                  <a:lnTo>
                    <a:pt x="3859" y="703"/>
                  </a:lnTo>
                  <a:lnTo>
                    <a:pt x="3859" y="618"/>
                  </a:lnTo>
                  <a:lnTo>
                    <a:pt x="3865" y="618"/>
                  </a:lnTo>
                  <a:close/>
                  <a:moveTo>
                    <a:pt x="3821" y="701"/>
                  </a:moveTo>
                  <a:lnTo>
                    <a:pt x="3900" y="616"/>
                  </a:lnTo>
                  <a:lnTo>
                    <a:pt x="3904" y="620"/>
                  </a:lnTo>
                  <a:lnTo>
                    <a:pt x="3824" y="705"/>
                  </a:lnTo>
                  <a:lnTo>
                    <a:pt x="3821" y="701"/>
                  </a:lnTo>
                  <a:close/>
                  <a:moveTo>
                    <a:pt x="4140" y="694"/>
                  </a:moveTo>
                  <a:lnTo>
                    <a:pt x="4054" y="608"/>
                  </a:lnTo>
                  <a:lnTo>
                    <a:pt x="4058" y="605"/>
                  </a:lnTo>
                  <a:lnTo>
                    <a:pt x="4144" y="690"/>
                  </a:lnTo>
                  <a:lnTo>
                    <a:pt x="4140" y="694"/>
                  </a:lnTo>
                  <a:close/>
                  <a:moveTo>
                    <a:pt x="4105" y="606"/>
                  </a:moveTo>
                  <a:lnTo>
                    <a:pt x="4105" y="692"/>
                  </a:lnTo>
                  <a:lnTo>
                    <a:pt x="4099" y="692"/>
                  </a:lnTo>
                  <a:lnTo>
                    <a:pt x="4099" y="606"/>
                  </a:lnTo>
                  <a:lnTo>
                    <a:pt x="4105" y="606"/>
                  </a:lnTo>
                  <a:close/>
                  <a:moveTo>
                    <a:pt x="4054" y="690"/>
                  </a:moveTo>
                  <a:lnTo>
                    <a:pt x="4140" y="605"/>
                  </a:lnTo>
                  <a:lnTo>
                    <a:pt x="4144" y="608"/>
                  </a:lnTo>
                  <a:lnTo>
                    <a:pt x="4058" y="694"/>
                  </a:lnTo>
                  <a:lnTo>
                    <a:pt x="4054" y="690"/>
                  </a:lnTo>
                  <a:close/>
                </a:path>
              </a:pathLst>
            </a:custGeom>
            <a:solidFill>
              <a:srgbClr val="E4E044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1658938" y="2452689"/>
              <a:ext cx="6475413" cy="2463801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720" y="1232"/>
                </a:cxn>
                <a:cxn ang="0">
                  <a:pos x="712" y="1223"/>
                </a:cxn>
                <a:cxn ang="0">
                  <a:pos x="1384" y="1639"/>
                </a:cxn>
                <a:cxn ang="0">
                  <a:pos x="1370" y="1635"/>
                </a:cxn>
                <a:cxn ang="0">
                  <a:pos x="2042" y="1603"/>
                </a:cxn>
                <a:cxn ang="0">
                  <a:pos x="2060" y="1610"/>
                </a:cxn>
                <a:cxn ang="0">
                  <a:pos x="2716" y="2234"/>
                </a:cxn>
                <a:cxn ang="0">
                  <a:pos x="2706" y="2228"/>
                </a:cxn>
                <a:cxn ang="0">
                  <a:pos x="3378" y="2404"/>
                </a:cxn>
                <a:cxn ang="0">
                  <a:pos x="3383" y="2406"/>
                </a:cxn>
                <a:cxn ang="0">
                  <a:pos x="4055" y="2758"/>
                </a:cxn>
                <a:cxn ang="0">
                  <a:pos x="4727" y="3126"/>
                </a:cxn>
                <a:cxn ang="0">
                  <a:pos x="4720" y="3124"/>
                </a:cxn>
                <a:cxn ang="0">
                  <a:pos x="5392" y="3268"/>
                </a:cxn>
                <a:cxn ang="0">
                  <a:pos x="5403" y="3273"/>
                </a:cxn>
                <a:cxn ang="0">
                  <a:pos x="6075" y="3849"/>
                </a:cxn>
                <a:cxn ang="0">
                  <a:pos x="6065" y="3844"/>
                </a:cxn>
                <a:cxn ang="0">
                  <a:pos x="6737" y="4004"/>
                </a:cxn>
                <a:cxn ang="0">
                  <a:pos x="7411" y="4229"/>
                </a:cxn>
                <a:cxn ang="0">
                  <a:pos x="7406" y="4228"/>
                </a:cxn>
                <a:cxn ang="0">
                  <a:pos x="8062" y="4308"/>
                </a:cxn>
                <a:cxn ang="0">
                  <a:pos x="8058" y="4307"/>
                </a:cxn>
                <a:cxn ang="0">
                  <a:pos x="8730" y="4275"/>
                </a:cxn>
                <a:cxn ang="0">
                  <a:pos x="9403" y="4259"/>
                </a:cxn>
                <a:cxn ang="0">
                  <a:pos x="10075" y="4243"/>
                </a:cxn>
                <a:cxn ang="0">
                  <a:pos x="10748" y="4259"/>
                </a:cxn>
                <a:cxn ang="0">
                  <a:pos x="11418" y="4227"/>
                </a:cxn>
                <a:cxn ang="0">
                  <a:pos x="11443" y="4250"/>
                </a:cxn>
                <a:cxn ang="0">
                  <a:pos x="11421" y="4275"/>
                </a:cxn>
                <a:cxn ang="0">
                  <a:pos x="10747" y="4307"/>
                </a:cxn>
                <a:cxn ang="0">
                  <a:pos x="10076" y="4291"/>
                </a:cxn>
                <a:cxn ang="0">
                  <a:pos x="9404" y="4307"/>
                </a:cxn>
                <a:cxn ang="0">
                  <a:pos x="8733" y="4323"/>
                </a:cxn>
                <a:cxn ang="0">
                  <a:pos x="8061" y="4355"/>
                </a:cxn>
                <a:cxn ang="0">
                  <a:pos x="8057" y="4355"/>
                </a:cxn>
                <a:cxn ang="0">
                  <a:pos x="7401" y="4275"/>
                </a:cxn>
                <a:cxn ang="0">
                  <a:pos x="7396" y="4274"/>
                </a:cxn>
                <a:cxn ang="0">
                  <a:pos x="6726" y="4051"/>
                </a:cxn>
                <a:cxn ang="0">
                  <a:pos x="6054" y="3891"/>
                </a:cxn>
                <a:cxn ang="0">
                  <a:pos x="6044" y="3886"/>
                </a:cxn>
                <a:cxn ang="0">
                  <a:pos x="5372" y="3310"/>
                </a:cxn>
                <a:cxn ang="0">
                  <a:pos x="5382" y="3315"/>
                </a:cxn>
                <a:cxn ang="0">
                  <a:pos x="4710" y="3171"/>
                </a:cxn>
                <a:cxn ang="0">
                  <a:pos x="4704" y="3169"/>
                </a:cxn>
                <a:cxn ang="0">
                  <a:pos x="4032" y="2801"/>
                </a:cxn>
                <a:cxn ang="0">
                  <a:pos x="3360" y="2449"/>
                </a:cxn>
                <a:cxn ang="0">
                  <a:pos x="3365" y="2451"/>
                </a:cxn>
                <a:cxn ang="0">
                  <a:pos x="2693" y="2275"/>
                </a:cxn>
                <a:cxn ang="0">
                  <a:pos x="2683" y="2269"/>
                </a:cxn>
                <a:cxn ang="0">
                  <a:pos x="2027" y="1645"/>
                </a:cxn>
                <a:cxn ang="0">
                  <a:pos x="2045" y="1651"/>
                </a:cxn>
                <a:cxn ang="0">
                  <a:pos x="1373" y="1683"/>
                </a:cxn>
                <a:cxn ang="0">
                  <a:pos x="1359" y="1680"/>
                </a:cxn>
                <a:cxn ang="0">
                  <a:pos x="687" y="1264"/>
                </a:cxn>
                <a:cxn ang="0">
                  <a:pos x="678" y="1255"/>
                </a:cxn>
                <a:cxn ang="0">
                  <a:pos x="6" y="39"/>
                </a:cxn>
                <a:cxn ang="0">
                  <a:pos x="16" y="6"/>
                </a:cxn>
                <a:cxn ang="0">
                  <a:pos x="48" y="16"/>
                </a:cxn>
              </a:cxnLst>
              <a:rect l="0" t="0" r="r" b="b"/>
              <a:pathLst>
                <a:path w="11444" h="4356">
                  <a:moveTo>
                    <a:pt x="48" y="16"/>
                  </a:moveTo>
                  <a:lnTo>
                    <a:pt x="720" y="1232"/>
                  </a:lnTo>
                  <a:lnTo>
                    <a:pt x="712" y="1223"/>
                  </a:lnTo>
                  <a:lnTo>
                    <a:pt x="1384" y="1639"/>
                  </a:lnTo>
                  <a:lnTo>
                    <a:pt x="1370" y="1635"/>
                  </a:lnTo>
                  <a:lnTo>
                    <a:pt x="2042" y="1603"/>
                  </a:lnTo>
                  <a:cubicBezTo>
                    <a:pt x="2049" y="1603"/>
                    <a:pt x="2055" y="1606"/>
                    <a:pt x="2060" y="1610"/>
                  </a:cubicBezTo>
                  <a:lnTo>
                    <a:pt x="2716" y="2234"/>
                  </a:lnTo>
                  <a:lnTo>
                    <a:pt x="2706" y="2228"/>
                  </a:lnTo>
                  <a:lnTo>
                    <a:pt x="3378" y="2404"/>
                  </a:lnTo>
                  <a:cubicBezTo>
                    <a:pt x="3379" y="2405"/>
                    <a:pt x="3381" y="2405"/>
                    <a:pt x="3383" y="2406"/>
                  </a:cubicBezTo>
                  <a:lnTo>
                    <a:pt x="4055" y="2758"/>
                  </a:lnTo>
                  <a:lnTo>
                    <a:pt x="4727" y="3126"/>
                  </a:lnTo>
                  <a:lnTo>
                    <a:pt x="4720" y="3124"/>
                  </a:lnTo>
                  <a:lnTo>
                    <a:pt x="5392" y="3268"/>
                  </a:lnTo>
                  <a:cubicBezTo>
                    <a:pt x="5396" y="3269"/>
                    <a:pt x="5400" y="3271"/>
                    <a:pt x="5403" y="3273"/>
                  </a:cubicBezTo>
                  <a:lnTo>
                    <a:pt x="6075" y="3849"/>
                  </a:lnTo>
                  <a:lnTo>
                    <a:pt x="6065" y="3844"/>
                  </a:lnTo>
                  <a:lnTo>
                    <a:pt x="6737" y="4004"/>
                  </a:lnTo>
                  <a:lnTo>
                    <a:pt x="7411" y="4229"/>
                  </a:lnTo>
                  <a:lnTo>
                    <a:pt x="7406" y="4228"/>
                  </a:lnTo>
                  <a:lnTo>
                    <a:pt x="8062" y="4308"/>
                  </a:lnTo>
                  <a:lnTo>
                    <a:pt x="8058" y="4307"/>
                  </a:lnTo>
                  <a:lnTo>
                    <a:pt x="8730" y="4275"/>
                  </a:lnTo>
                  <a:lnTo>
                    <a:pt x="9403" y="4259"/>
                  </a:lnTo>
                  <a:lnTo>
                    <a:pt x="10075" y="4243"/>
                  </a:lnTo>
                  <a:lnTo>
                    <a:pt x="10748" y="4259"/>
                  </a:lnTo>
                  <a:lnTo>
                    <a:pt x="11418" y="4227"/>
                  </a:lnTo>
                  <a:cubicBezTo>
                    <a:pt x="11432" y="4227"/>
                    <a:pt x="11443" y="4237"/>
                    <a:pt x="11443" y="4250"/>
                  </a:cubicBezTo>
                  <a:cubicBezTo>
                    <a:pt x="11444" y="4264"/>
                    <a:pt x="11434" y="4275"/>
                    <a:pt x="11421" y="4275"/>
                  </a:cubicBezTo>
                  <a:lnTo>
                    <a:pt x="10747" y="4307"/>
                  </a:lnTo>
                  <a:lnTo>
                    <a:pt x="10076" y="4291"/>
                  </a:lnTo>
                  <a:lnTo>
                    <a:pt x="9404" y="4307"/>
                  </a:lnTo>
                  <a:lnTo>
                    <a:pt x="8733" y="4323"/>
                  </a:lnTo>
                  <a:lnTo>
                    <a:pt x="8061" y="4355"/>
                  </a:lnTo>
                  <a:cubicBezTo>
                    <a:pt x="8059" y="4356"/>
                    <a:pt x="8058" y="4355"/>
                    <a:pt x="8057" y="4355"/>
                  </a:cubicBezTo>
                  <a:lnTo>
                    <a:pt x="7401" y="4275"/>
                  </a:lnTo>
                  <a:cubicBezTo>
                    <a:pt x="7399" y="4275"/>
                    <a:pt x="7397" y="4275"/>
                    <a:pt x="7396" y="4274"/>
                  </a:cubicBezTo>
                  <a:lnTo>
                    <a:pt x="6726" y="4051"/>
                  </a:lnTo>
                  <a:lnTo>
                    <a:pt x="6054" y="3891"/>
                  </a:lnTo>
                  <a:cubicBezTo>
                    <a:pt x="6050" y="3890"/>
                    <a:pt x="6047" y="3888"/>
                    <a:pt x="6044" y="3886"/>
                  </a:cubicBezTo>
                  <a:lnTo>
                    <a:pt x="5372" y="3310"/>
                  </a:lnTo>
                  <a:lnTo>
                    <a:pt x="5382" y="3315"/>
                  </a:lnTo>
                  <a:lnTo>
                    <a:pt x="4710" y="3171"/>
                  </a:lnTo>
                  <a:cubicBezTo>
                    <a:pt x="4708" y="3170"/>
                    <a:pt x="4706" y="3170"/>
                    <a:pt x="4704" y="3169"/>
                  </a:cubicBezTo>
                  <a:lnTo>
                    <a:pt x="4032" y="2801"/>
                  </a:lnTo>
                  <a:lnTo>
                    <a:pt x="3360" y="2449"/>
                  </a:lnTo>
                  <a:lnTo>
                    <a:pt x="3365" y="2451"/>
                  </a:lnTo>
                  <a:lnTo>
                    <a:pt x="2693" y="2275"/>
                  </a:lnTo>
                  <a:cubicBezTo>
                    <a:pt x="2689" y="2274"/>
                    <a:pt x="2686" y="2272"/>
                    <a:pt x="2683" y="2269"/>
                  </a:cubicBezTo>
                  <a:lnTo>
                    <a:pt x="2027" y="1645"/>
                  </a:lnTo>
                  <a:lnTo>
                    <a:pt x="2045" y="1651"/>
                  </a:lnTo>
                  <a:lnTo>
                    <a:pt x="1373" y="1683"/>
                  </a:lnTo>
                  <a:cubicBezTo>
                    <a:pt x="1368" y="1684"/>
                    <a:pt x="1363" y="1682"/>
                    <a:pt x="1359" y="1680"/>
                  </a:cubicBezTo>
                  <a:lnTo>
                    <a:pt x="687" y="1264"/>
                  </a:lnTo>
                  <a:cubicBezTo>
                    <a:pt x="683" y="1262"/>
                    <a:pt x="680" y="1259"/>
                    <a:pt x="678" y="1255"/>
                  </a:cubicBezTo>
                  <a:lnTo>
                    <a:pt x="6" y="39"/>
                  </a:lnTo>
                  <a:cubicBezTo>
                    <a:pt x="0" y="27"/>
                    <a:pt x="4" y="13"/>
                    <a:pt x="16" y="6"/>
                  </a:cubicBezTo>
                  <a:cubicBezTo>
                    <a:pt x="27" y="0"/>
                    <a:pt x="42" y="4"/>
                    <a:pt x="48" y="16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620838" y="2413001"/>
              <a:ext cx="107950" cy="1095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8" y="69"/>
                </a:cxn>
                <a:cxn ang="0">
                  <a:pos x="0" y="69"/>
                </a:cxn>
                <a:cxn ang="0">
                  <a:pos x="34" y="0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lnTo>
                    <a:pt x="68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1"/>
            <p:cNvSpPr>
              <a:spLocks noEditPoints="1"/>
            </p:cNvSpPr>
            <p:nvPr/>
          </p:nvSpPr>
          <p:spPr bwMode="auto">
            <a:xfrm>
              <a:off x="1616075" y="2408239"/>
              <a:ext cx="117475" cy="119063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104" y="0"/>
                </a:cxn>
                <a:cxn ang="0">
                  <a:pos x="112" y="5"/>
                </a:cxn>
                <a:cxn ang="0">
                  <a:pos x="208" y="198"/>
                </a:cxn>
                <a:cxn ang="0">
                  <a:pos x="207" y="205"/>
                </a:cxn>
                <a:cxn ang="0">
                  <a:pos x="200" y="209"/>
                </a:cxn>
                <a:cxn ang="0">
                  <a:pos x="8" y="209"/>
                </a:cxn>
                <a:cxn ang="0">
                  <a:pos x="2" y="205"/>
                </a:cxn>
                <a:cxn ang="0">
                  <a:pos x="1" y="198"/>
                </a:cxn>
                <a:cxn ang="0">
                  <a:pos x="97" y="5"/>
                </a:cxn>
                <a:cxn ang="0">
                  <a:pos x="16" y="205"/>
                </a:cxn>
                <a:cxn ang="0">
                  <a:pos x="8" y="193"/>
                </a:cxn>
                <a:cxn ang="0">
                  <a:pos x="200" y="193"/>
                </a:cxn>
                <a:cxn ang="0">
                  <a:pos x="193" y="205"/>
                </a:cxn>
                <a:cxn ang="0">
                  <a:pos x="97" y="12"/>
                </a:cxn>
                <a:cxn ang="0">
                  <a:pos x="112" y="12"/>
                </a:cxn>
                <a:cxn ang="0">
                  <a:pos x="16" y="205"/>
                </a:cxn>
              </a:cxnLst>
              <a:rect l="0" t="0" r="r" b="b"/>
              <a:pathLst>
                <a:path w="209" h="209">
                  <a:moveTo>
                    <a:pt x="97" y="5"/>
                  </a:moveTo>
                  <a:cubicBezTo>
                    <a:pt x="99" y="2"/>
                    <a:pt x="101" y="0"/>
                    <a:pt x="104" y="0"/>
                  </a:cubicBezTo>
                  <a:cubicBezTo>
                    <a:pt x="108" y="0"/>
                    <a:pt x="110" y="2"/>
                    <a:pt x="112" y="5"/>
                  </a:cubicBezTo>
                  <a:lnTo>
                    <a:pt x="208" y="198"/>
                  </a:lnTo>
                  <a:cubicBezTo>
                    <a:pt x="209" y="200"/>
                    <a:pt x="209" y="203"/>
                    <a:pt x="207" y="205"/>
                  </a:cubicBezTo>
                  <a:cubicBezTo>
                    <a:pt x="206" y="208"/>
                    <a:pt x="203" y="209"/>
                    <a:pt x="200" y="209"/>
                  </a:cubicBezTo>
                  <a:lnTo>
                    <a:pt x="8" y="209"/>
                  </a:lnTo>
                  <a:cubicBezTo>
                    <a:pt x="6" y="209"/>
                    <a:pt x="3" y="208"/>
                    <a:pt x="2" y="205"/>
                  </a:cubicBezTo>
                  <a:cubicBezTo>
                    <a:pt x="0" y="203"/>
                    <a:pt x="0" y="200"/>
                    <a:pt x="1" y="198"/>
                  </a:cubicBezTo>
                  <a:lnTo>
                    <a:pt x="97" y="5"/>
                  </a:lnTo>
                  <a:close/>
                  <a:moveTo>
                    <a:pt x="16" y="205"/>
                  </a:moveTo>
                  <a:lnTo>
                    <a:pt x="8" y="193"/>
                  </a:lnTo>
                  <a:lnTo>
                    <a:pt x="200" y="193"/>
                  </a:lnTo>
                  <a:lnTo>
                    <a:pt x="193" y="205"/>
                  </a:lnTo>
                  <a:lnTo>
                    <a:pt x="97" y="12"/>
                  </a:lnTo>
                  <a:lnTo>
                    <a:pt x="112" y="12"/>
                  </a:lnTo>
                  <a:lnTo>
                    <a:pt x="16" y="205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2000250" y="3098802"/>
              <a:ext cx="107950" cy="10795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8" y="68"/>
                </a:cxn>
                <a:cxn ang="0">
                  <a:pos x="0" y="68"/>
                </a:cxn>
                <a:cxn ang="0">
                  <a:pos x="34" y="0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3"/>
            <p:cNvSpPr>
              <a:spLocks noEditPoints="1"/>
            </p:cNvSpPr>
            <p:nvPr/>
          </p:nvSpPr>
          <p:spPr bwMode="auto">
            <a:xfrm>
              <a:off x="1995488" y="3094039"/>
              <a:ext cx="117475" cy="117475"/>
            </a:xfrm>
            <a:custGeom>
              <a:avLst/>
              <a:gdLst/>
              <a:ahLst/>
              <a:cxnLst>
                <a:cxn ang="0">
                  <a:pos x="97" y="4"/>
                </a:cxn>
                <a:cxn ang="0">
                  <a:pos x="105" y="0"/>
                </a:cxn>
                <a:cxn ang="0">
                  <a:pos x="112" y="4"/>
                </a:cxn>
                <a:cxn ang="0">
                  <a:pos x="208" y="197"/>
                </a:cxn>
                <a:cxn ang="0">
                  <a:pos x="207" y="205"/>
                </a:cxn>
                <a:cxn ang="0">
                  <a:pos x="201" y="208"/>
                </a:cxn>
                <a:cxn ang="0">
                  <a:pos x="9" y="208"/>
                </a:cxn>
                <a:cxn ang="0">
                  <a:pos x="2" y="205"/>
                </a:cxn>
                <a:cxn ang="0">
                  <a:pos x="1" y="197"/>
                </a:cxn>
                <a:cxn ang="0">
                  <a:pos x="97" y="4"/>
                </a:cxn>
                <a:cxn ang="0">
                  <a:pos x="16" y="204"/>
                </a:cxn>
                <a:cxn ang="0">
                  <a:pos x="9" y="192"/>
                </a:cxn>
                <a:cxn ang="0">
                  <a:pos x="201" y="192"/>
                </a:cxn>
                <a:cxn ang="0">
                  <a:pos x="193" y="204"/>
                </a:cxn>
                <a:cxn ang="0">
                  <a:pos x="97" y="11"/>
                </a:cxn>
                <a:cxn ang="0">
                  <a:pos x="112" y="11"/>
                </a:cxn>
                <a:cxn ang="0">
                  <a:pos x="16" y="204"/>
                </a:cxn>
              </a:cxnLst>
              <a:rect l="0" t="0" r="r" b="b"/>
              <a:pathLst>
                <a:path w="209" h="208">
                  <a:moveTo>
                    <a:pt x="97" y="4"/>
                  </a:moveTo>
                  <a:cubicBezTo>
                    <a:pt x="99" y="2"/>
                    <a:pt x="102" y="0"/>
                    <a:pt x="105" y="0"/>
                  </a:cubicBezTo>
                  <a:cubicBezTo>
                    <a:pt x="108" y="0"/>
                    <a:pt x="110" y="2"/>
                    <a:pt x="112" y="4"/>
                  </a:cubicBezTo>
                  <a:lnTo>
                    <a:pt x="208" y="197"/>
                  </a:lnTo>
                  <a:cubicBezTo>
                    <a:pt x="209" y="199"/>
                    <a:pt x="209" y="202"/>
                    <a:pt x="207" y="205"/>
                  </a:cubicBezTo>
                  <a:cubicBezTo>
                    <a:pt x="206" y="207"/>
                    <a:pt x="203" y="208"/>
                    <a:pt x="201" y="208"/>
                  </a:cubicBezTo>
                  <a:lnTo>
                    <a:pt x="9" y="208"/>
                  </a:lnTo>
                  <a:cubicBezTo>
                    <a:pt x="6" y="208"/>
                    <a:pt x="3" y="207"/>
                    <a:pt x="2" y="205"/>
                  </a:cubicBezTo>
                  <a:cubicBezTo>
                    <a:pt x="0" y="202"/>
                    <a:pt x="0" y="199"/>
                    <a:pt x="1" y="197"/>
                  </a:cubicBezTo>
                  <a:lnTo>
                    <a:pt x="97" y="4"/>
                  </a:lnTo>
                  <a:close/>
                  <a:moveTo>
                    <a:pt x="16" y="204"/>
                  </a:moveTo>
                  <a:lnTo>
                    <a:pt x="9" y="192"/>
                  </a:lnTo>
                  <a:lnTo>
                    <a:pt x="201" y="192"/>
                  </a:lnTo>
                  <a:lnTo>
                    <a:pt x="193" y="204"/>
                  </a:lnTo>
                  <a:lnTo>
                    <a:pt x="97" y="11"/>
                  </a:lnTo>
                  <a:lnTo>
                    <a:pt x="112" y="11"/>
                  </a:lnTo>
                  <a:lnTo>
                    <a:pt x="16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2379663" y="3335339"/>
              <a:ext cx="107950" cy="1095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8" y="69"/>
                </a:cxn>
                <a:cxn ang="0">
                  <a:pos x="0" y="69"/>
                </a:cxn>
                <a:cxn ang="0">
                  <a:pos x="34" y="0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lnTo>
                    <a:pt x="68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5"/>
            <p:cNvSpPr>
              <a:spLocks noEditPoints="1"/>
            </p:cNvSpPr>
            <p:nvPr/>
          </p:nvSpPr>
          <p:spPr bwMode="auto">
            <a:xfrm>
              <a:off x="2373313" y="3330577"/>
              <a:ext cx="119063" cy="119063"/>
            </a:xfrm>
            <a:custGeom>
              <a:avLst/>
              <a:gdLst/>
              <a:ahLst/>
              <a:cxnLst>
                <a:cxn ang="0">
                  <a:pos x="98" y="4"/>
                </a:cxn>
                <a:cxn ang="0">
                  <a:pos x="105" y="0"/>
                </a:cxn>
                <a:cxn ang="0">
                  <a:pos x="112" y="4"/>
                </a:cxn>
                <a:cxn ang="0">
                  <a:pos x="208" y="197"/>
                </a:cxn>
                <a:cxn ang="0">
                  <a:pos x="208" y="205"/>
                </a:cxn>
                <a:cxn ang="0">
                  <a:pos x="201" y="209"/>
                </a:cxn>
                <a:cxn ang="0">
                  <a:pos x="9" y="209"/>
                </a:cxn>
                <a:cxn ang="0">
                  <a:pos x="2" y="205"/>
                </a:cxn>
                <a:cxn ang="0">
                  <a:pos x="2" y="197"/>
                </a:cxn>
                <a:cxn ang="0">
                  <a:pos x="98" y="4"/>
                </a:cxn>
                <a:cxn ang="0">
                  <a:pos x="16" y="204"/>
                </a:cxn>
                <a:cxn ang="0">
                  <a:pos x="9" y="193"/>
                </a:cxn>
                <a:cxn ang="0">
                  <a:pos x="201" y="193"/>
                </a:cxn>
                <a:cxn ang="0">
                  <a:pos x="194" y="204"/>
                </a:cxn>
                <a:cxn ang="0">
                  <a:pos x="98" y="12"/>
                </a:cxn>
                <a:cxn ang="0">
                  <a:pos x="112" y="12"/>
                </a:cxn>
                <a:cxn ang="0">
                  <a:pos x="16" y="204"/>
                </a:cxn>
              </a:cxnLst>
              <a:rect l="0" t="0" r="r" b="b"/>
              <a:pathLst>
                <a:path w="209" h="209">
                  <a:moveTo>
                    <a:pt x="98" y="4"/>
                  </a:moveTo>
                  <a:cubicBezTo>
                    <a:pt x="99" y="2"/>
                    <a:pt x="102" y="0"/>
                    <a:pt x="105" y="0"/>
                  </a:cubicBezTo>
                  <a:cubicBezTo>
                    <a:pt x="108" y="0"/>
                    <a:pt x="111" y="2"/>
                    <a:pt x="112" y="4"/>
                  </a:cubicBezTo>
                  <a:lnTo>
                    <a:pt x="208" y="197"/>
                  </a:lnTo>
                  <a:cubicBezTo>
                    <a:pt x="209" y="200"/>
                    <a:pt x="209" y="203"/>
                    <a:pt x="208" y="205"/>
                  </a:cubicBezTo>
                  <a:cubicBezTo>
                    <a:pt x="206" y="207"/>
                    <a:pt x="203" y="209"/>
                    <a:pt x="201" y="209"/>
                  </a:cubicBezTo>
                  <a:lnTo>
                    <a:pt x="9" y="209"/>
                  </a:lnTo>
                  <a:cubicBezTo>
                    <a:pt x="6" y="209"/>
                    <a:pt x="3" y="207"/>
                    <a:pt x="2" y="205"/>
                  </a:cubicBezTo>
                  <a:cubicBezTo>
                    <a:pt x="0" y="203"/>
                    <a:pt x="0" y="200"/>
                    <a:pt x="2" y="197"/>
                  </a:cubicBezTo>
                  <a:lnTo>
                    <a:pt x="98" y="4"/>
                  </a:lnTo>
                  <a:close/>
                  <a:moveTo>
                    <a:pt x="16" y="204"/>
                  </a:moveTo>
                  <a:lnTo>
                    <a:pt x="9" y="193"/>
                  </a:lnTo>
                  <a:lnTo>
                    <a:pt x="201" y="193"/>
                  </a:lnTo>
                  <a:lnTo>
                    <a:pt x="194" y="204"/>
                  </a:lnTo>
                  <a:lnTo>
                    <a:pt x="98" y="12"/>
                  </a:lnTo>
                  <a:lnTo>
                    <a:pt x="112" y="12"/>
                  </a:lnTo>
                  <a:lnTo>
                    <a:pt x="16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2757488" y="3313114"/>
              <a:ext cx="109538" cy="10953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69" y="69"/>
                </a:cxn>
                <a:cxn ang="0">
                  <a:pos x="0" y="69"/>
                </a:cxn>
                <a:cxn ang="0">
                  <a:pos x="35" y="0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2752725" y="3308352"/>
              <a:ext cx="119063" cy="117475"/>
            </a:xfrm>
            <a:custGeom>
              <a:avLst/>
              <a:gdLst/>
              <a:ahLst/>
              <a:cxnLst>
                <a:cxn ang="0">
                  <a:pos x="98" y="4"/>
                </a:cxn>
                <a:cxn ang="0">
                  <a:pos x="105" y="0"/>
                </a:cxn>
                <a:cxn ang="0">
                  <a:pos x="112" y="4"/>
                </a:cxn>
                <a:cxn ang="0">
                  <a:pos x="208" y="197"/>
                </a:cxn>
                <a:cxn ang="0">
                  <a:pos x="208" y="204"/>
                </a:cxn>
                <a:cxn ang="0">
                  <a:pos x="201" y="208"/>
                </a:cxn>
                <a:cxn ang="0">
                  <a:pos x="9" y="208"/>
                </a:cxn>
                <a:cxn ang="0">
                  <a:pos x="2" y="204"/>
                </a:cxn>
                <a:cxn ang="0">
                  <a:pos x="2" y="197"/>
                </a:cxn>
                <a:cxn ang="0">
                  <a:pos x="98" y="4"/>
                </a:cxn>
                <a:cxn ang="0">
                  <a:pos x="16" y="204"/>
                </a:cxn>
                <a:cxn ang="0">
                  <a:pos x="9" y="192"/>
                </a:cxn>
                <a:cxn ang="0">
                  <a:pos x="201" y="192"/>
                </a:cxn>
                <a:cxn ang="0">
                  <a:pos x="194" y="204"/>
                </a:cxn>
                <a:cxn ang="0">
                  <a:pos x="98" y="11"/>
                </a:cxn>
                <a:cxn ang="0">
                  <a:pos x="112" y="11"/>
                </a:cxn>
                <a:cxn ang="0">
                  <a:pos x="16" y="204"/>
                </a:cxn>
              </a:cxnLst>
              <a:rect l="0" t="0" r="r" b="b"/>
              <a:pathLst>
                <a:path w="209" h="208">
                  <a:moveTo>
                    <a:pt x="98" y="4"/>
                  </a:moveTo>
                  <a:cubicBezTo>
                    <a:pt x="99" y="1"/>
                    <a:pt x="102" y="0"/>
                    <a:pt x="105" y="0"/>
                  </a:cubicBezTo>
                  <a:cubicBezTo>
                    <a:pt x="108" y="0"/>
                    <a:pt x="111" y="1"/>
                    <a:pt x="112" y="4"/>
                  </a:cubicBezTo>
                  <a:lnTo>
                    <a:pt x="208" y="197"/>
                  </a:lnTo>
                  <a:cubicBezTo>
                    <a:pt x="209" y="199"/>
                    <a:pt x="209" y="202"/>
                    <a:pt x="208" y="204"/>
                  </a:cubicBezTo>
                  <a:cubicBezTo>
                    <a:pt x="206" y="207"/>
                    <a:pt x="204" y="208"/>
                    <a:pt x="201" y="208"/>
                  </a:cubicBezTo>
                  <a:lnTo>
                    <a:pt x="9" y="208"/>
                  </a:lnTo>
                  <a:cubicBezTo>
                    <a:pt x="6" y="208"/>
                    <a:pt x="3" y="207"/>
                    <a:pt x="2" y="204"/>
                  </a:cubicBezTo>
                  <a:cubicBezTo>
                    <a:pt x="1" y="202"/>
                    <a:pt x="0" y="199"/>
                    <a:pt x="2" y="197"/>
                  </a:cubicBezTo>
                  <a:lnTo>
                    <a:pt x="98" y="4"/>
                  </a:lnTo>
                  <a:close/>
                  <a:moveTo>
                    <a:pt x="16" y="204"/>
                  </a:moveTo>
                  <a:lnTo>
                    <a:pt x="9" y="192"/>
                  </a:lnTo>
                  <a:lnTo>
                    <a:pt x="201" y="192"/>
                  </a:lnTo>
                  <a:lnTo>
                    <a:pt x="194" y="204"/>
                  </a:lnTo>
                  <a:lnTo>
                    <a:pt x="98" y="11"/>
                  </a:lnTo>
                  <a:lnTo>
                    <a:pt x="112" y="11"/>
                  </a:lnTo>
                  <a:lnTo>
                    <a:pt x="16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3136900" y="3675064"/>
              <a:ext cx="109538" cy="1095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9" y="69"/>
                </a:cxn>
                <a:cxn ang="0">
                  <a:pos x="0" y="69"/>
                </a:cxn>
                <a:cxn ang="0">
                  <a:pos x="34" y="0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59"/>
            <p:cNvSpPr>
              <a:spLocks noEditPoints="1"/>
            </p:cNvSpPr>
            <p:nvPr/>
          </p:nvSpPr>
          <p:spPr bwMode="auto">
            <a:xfrm>
              <a:off x="3132138" y="3670302"/>
              <a:ext cx="117475" cy="119063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104" y="0"/>
                </a:cxn>
                <a:cxn ang="0">
                  <a:pos x="111" y="5"/>
                </a:cxn>
                <a:cxn ang="0">
                  <a:pos x="207" y="197"/>
                </a:cxn>
                <a:cxn ang="0">
                  <a:pos x="207" y="205"/>
                </a:cxn>
                <a:cxn ang="0">
                  <a:pos x="200" y="209"/>
                </a:cxn>
                <a:cxn ang="0">
                  <a:pos x="8" y="209"/>
                </a:cxn>
                <a:cxn ang="0">
                  <a:pos x="1" y="205"/>
                </a:cxn>
                <a:cxn ang="0">
                  <a:pos x="1" y="197"/>
                </a:cxn>
                <a:cxn ang="0">
                  <a:pos x="97" y="5"/>
                </a:cxn>
                <a:cxn ang="0">
                  <a:pos x="15" y="204"/>
                </a:cxn>
                <a:cxn ang="0">
                  <a:pos x="8" y="193"/>
                </a:cxn>
                <a:cxn ang="0">
                  <a:pos x="200" y="193"/>
                </a:cxn>
                <a:cxn ang="0">
                  <a:pos x="193" y="204"/>
                </a:cxn>
                <a:cxn ang="0">
                  <a:pos x="97" y="12"/>
                </a:cxn>
                <a:cxn ang="0">
                  <a:pos x="111" y="12"/>
                </a:cxn>
                <a:cxn ang="0">
                  <a:pos x="15" y="204"/>
                </a:cxn>
              </a:cxnLst>
              <a:rect l="0" t="0" r="r" b="b"/>
              <a:pathLst>
                <a:path w="208" h="209">
                  <a:moveTo>
                    <a:pt x="97" y="5"/>
                  </a:moveTo>
                  <a:cubicBezTo>
                    <a:pt x="98" y="2"/>
                    <a:pt x="101" y="0"/>
                    <a:pt x="104" y="0"/>
                  </a:cubicBezTo>
                  <a:cubicBezTo>
                    <a:pt x="107" y="0"/>
                    <a:pt x="110" y="2"/>
                    <a:pt x="111" y="5"/>
                  </a:cubicBezTo>
                  <a:lnTo>
                    <a:pt x="207" y="197"/>
                  </a:lnTo>
                  <a:cubicBezTo>
                    <a:pt x="208" y="200"/>
                    <a:pt x="208" y="203"/>
                    <a:pt x="207" y="205"/>
                  </a:cubicBezTo>
                  <a:cubicBezTo>
                    <a:pt x="205" y="207"/>
                    <a:pt x="203" y="209"/>
                    <a:pt x="200" y="209"/>
                  </a:cubicBezTo>
                  <a:lnTo>
                    <a:pt x="8" y="209"/>
                  </a:lnTo>
                  <a:cubicBezTo>
                    <a:pt x="5" y="209"/>
                    <a:pt x="3" y="207"/>
                    <a:pt x="1" y="205"/>
                  </a:cubicBezTo>
                  <a:cubicBezTo>
                    <a:pt x="0" y="203"/>
                    <a:pt x="0" y="200"/>
                    <a:pt x="1" y="197"/>
                  </a:cubicBezTo>
                  <a:lnTo>
                    <a:pt x="97" y="5"/>
                  </a:lnTo>
                  <a:close/>
                  <a:moveTo>
                    <a:pt x="15" y="204"/>
                  </a:moveTo>
                  <a:lnTo>
                    <a:pt x="8" y="193"/>
                  </a:lnTo>
                  <a:lnTo>
                    <a:pt x="200" y="193"/>
                  </a:lnTo>
                  <a:lnTo>
                    <a:pt x="193" y="204"/>
                  </a:lnTo>
                  <a:lnTo>
                    <a:pt x="97" y="12"/>
                  </a:lnTo>
                  <a:lnTo>
                    <a:pt x="111" y="12"/>
                  </a:lnTo>
                  <a:lnTo>
                    <a:pt x="15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3516313" y="3768727"/>
              <a:ext cx="107950" cy="1095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8" y="69"/>
                </a:cxn>
                <a:cxn ang="0">
                  <a:pos x="0" y="69"/>
                </a:cxn>
                <a:cxn ang="0">
                  <a:pos x="34" y="0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lnTo>
                    <a:pt x="68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3511550" y="3763964"/>
              <a:ext cx="117475" cy="119063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104" y="0"/>
                </a:cxn>
                <a:cxn ang="0">
                  <a:pos x="111" y="5"/>
                </a:cxn>
                <a:cxn ang="0">
                  <a:pos x="207" y="197"/>
                </a:cxn>
                <a:cxn ang="0">
                  <a:pos x="207" y="205"/>
                </a:cxn>
                <a:cxn ang="0">
                  <a:pos x="200" y="209"/>
                </a:cxn>
                <a:cxn ang="0">
                  <a:pos x="8" y="209"/>
                </a:cxn>
                <a:cxn ang="0">
                  <a:pos x="1" y="205"/>
                </a:cxn>
                <a:cxn ang="0">
                  <a:pos x="1" y="197"/>
                </a:cxn>
                <a:cxn ang="0">
                  <a:pos x="97" y="5"/>
                </a:cxn>
                <a:cxn ang="0">
                  <a:pos x="15" y="205"/>
                </a:cxn>
                <a:cxn ang="0">
                  <a:pos x="8" y="193"/>
                </a:cxn>
                <a:cxn ang="0">
                  <a:pos x="200" y="193"/>
                </a:cxn>
                <a:cxn ang="0">
                  <a:pos x="193" y="205"/>
                </a:cxn>
                <a:cxn ang="0">
                  <a:pos x="97" y="12"/>
                </a:cxn>
                <a:cxn ang="0">
                  <a:pos x="111" y="12"/>
                </a:cxn>
                <a:cxn ang="0">
                  <a:pos x="15" y="205"/>
                </a:cxn>
              </a:cxnLst>
              <a:rect l="0" t="0" r="r" b="b"/>
              <a:pathLst>
                <a:path w="208" h="209">
                  <a:moveTo>
                    <a:pt x="97" y="5"/>
                  </a:moveTo>
                  <a:cubicBezTo>
                    <a:pt x="98" y="2"/>
                    <a:pt x="101" y="0"/>
                    <a:pt x="104" y="0"/>
                  </a:cubicBezTo>
                  <a:cubicBezTo>
                    <a:pt x="107" y="0"/>
                    <a:pt x="110" y="2"/>
                    <a:pt x="111" y="5"/>
                  </a:cubicBezTo>
                  <a:lnTo>
                    <a:pt x="207" y="197"/>
                  </a:lnTo>
                  <a:cubicBezTo>
                    <a:pt x="208" y="200"/>
                    <a:pt x="208" y="203"/>
                    <a:pt x="207" y="205"/>
                  </a:cubicBezTo>
                  <a:cubicBezTo>
                    <a:pt x="205" y="208"/>
                    <a:pt x="203" y="209"/>
                    <a:pt x="200" y="209"/>
                  </a:cubicBezTo>
                  <a:lnTo>
                    <a:pt x="8" y="209"/>
                  </a:lnTo>
                  <a:cubicBezTo>
                    <a:pt x="5" y="209"/>
                    <a:pt x="3" y="208"/>
                    <a:pt x="1" y="205"/>
                  </a:cubicBezTo>
                  <a:cubicBezTo>
                    <a:pt x="0" y="203"/>
                    <a:pt x="0" y="200"/>
                    <a:pt x="1" y="197"/>
                  </a:cubicBezTo>
                  <a:lnTo>
                    <a:pt x="97" y="5"/>
                  </a:lnTo>
                  <a:close/>
                  <a:moveTo>
                    <a:pt x="15" y="205"/>
                  </a:moveTo>
                  <a:lnTo>
                    <a:pt x="8" y="193"/>
                  </a:lnTo>
                  <a:lnTo>
                    <a:pt x="200" y="193"/>
                  </a:lnTo>
                  <a:lnTo>
                    <a:pt x="193" y="205"/>
                  </a:lnTo>
                  <a:lnTo>
                    <a:pt x="97" y="12"/>
                  </a:lnTo>
                  <a:lnTo>
                    <a:pt x="111" y="12"/>
                  </a:lnTo>
                  <a:lnTo>
                    <a:pt x="15" y="205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3895725" y="3970340"/>
              <a:ext cx="107950" cy="1095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8" y="69"/>
                </a:cxn>
                <a:cxn ang="0">
                  <a:pos x="0" y="69"/>
                </a:cxn>
                <a:cxn ang="0">
                  <a:pos x="34" y="0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lnTo>
                    <a:pt x="68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3890963" y="3965577"/>
              <a:ext cx="117475" cy="119063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104" y="0"/>
                </a:cxn>
                <a:cxn ang="0">
                  <a:pos x="111" y="5"/>
                </a:cxn>
                <a:cxn ang="0">
                  <a:pos x="207" y="197"/>
                </a:cxn>
                <a:cxn ang="0">
                  <a:pos x="207" y="205"/>
                </a:cxn>
                <a:cxn ang="0">
                  <a:pos x="200" y="209"/>
                </a:cxn>
                <a:cxn ang="0">
                  <a:pos x="8" y="209"/>
                </a:cxn>
                <a:cxn ang="0">
                  <a:pos x="1" y="205"/>
                </a:cxn>
                <a:cxn ang="0">
                  <a:pos x="1" y="197"/>
                </a:cxn>
                <a:cxn ang="0">
                  <a:pos x="97" y="5"/>
                </a:cxn>
                <a:cxn ang="0">
                  <a:pos x="15" y="205"/>
                </a:cxn>
                <a:cxn ang="0">
                  <a:pos x="8" y="193"/>
                </a:cxn>
                <a:cxn ang="0">
                  <a:pos x="200" y="193"/>
                </a:cxn>
                <a:cxn ang="0">
                  <a:pos x="193" y="205"/>
                </a:cxn>
                <a:cxn ang="0">
                  <a:pos x="97" y="12"/>
                </a:cxn>
                <a:cxn ang="0">
                  <a:pos x="111" y="12"/>
                </a:cxn>
                <a:cxn ang="0">
                  <a:pos x="15" y="205"/>
                </a:cxn>
              </a:cxnLst>
              <a:rect l="0" t="0" r="r" b="b"/>
              <a:pathLst>
                <a:path w="209" h="209">
                  <a:moveTo>
                    <a:pt x="97" y="5"/>
                  </a:moveTo>
                  <a:cubicBezTo>
                    <a:pt x="98" y="2"/>
                    <a:pt x="101" y="0"/>
                    <a:pt x="104" y="0"/>
                  </a:cubicBezTo>
                  <a:cubicBezTo>
                    <a:pt x="107" y="0"/>
                    <a:pt x="110" y="2"/>
                    <a:pt x="111" y="5"/>
                  </a:cubicBezTo>
                  <a:lnTo>
                    <a:pt x="207" y="197"/>
                  </a:lnTo>
                  <a:cubicBezTo>
                    <a:pt x="209" y="200"/>
                    <a:pt x="208" y="203"/>
                    <a:pt x="207" y="205"/>
                  </a:cubicBezTo>
                  <a:cubicBezTo>
                    <a:pt x="206" y="208"/>
                    <a:pt x="203" y="209"/>
                    <a:pt x="200" y="209"/>
                  </a:cubicBezTo>
                  <a:lnTo>
                    <a:pt x="8" y="209"/>
                  </a:lnTo>
                  <a:cubicBezTo>
                    <a:pt x="5" y="209"/>
                    <a:pt x="3" y="208"/>
                    <a:pt x="1" y="205"/>
                  </a:cubicBezTo>
                  <a:cubicBezTo>
                    <a:pt x="0" y="203"/>
                    <a:pt x="0" y="200"/>
                    <a:pt x="1" y="197"/>
                  </a:cubicBezTo>
                  <a:lnTo>
                    <a:pt x="97" y="5"/>
                  </a:lnTo>
                  <a:close/>
                  <a:moveTo>
                    <a:pt x="15" y="205"/>
                  </a:moveTo>
                  <a:lnTo>
                    <a:pt x="8" y="193"/>
                  </a:lnTo>
                  <a:lnTo>
                    <a:pt x="200" y="193"/>
                  </a:lnTo>
                  <a:lnTo>
                    <a:pt x="193" y="205"/>
                  </a:lnTo>
                  <a:lnTo>
                    <a:pt x="97" y="12"/>
                  </a:lnTo>
                  <a:lnTo>
                    <a:pt x="111" y="12"/>
                  </a:lnTo>
                  <a:lnTo>
                    <a:pt x="15" y="205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4273550" y="4181477"/>
              <a:ext cx="109538" cy="10953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69" y="69"/>
                </a:cxn>
                <a:cxn ang="0">
                  <a:pos x="0" y="69"/>
                </a:cxn>
                <a:cxn ang="0">
                  <a:pos x="35" y="0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65"/>
            <p:cNvSpPr>
              <a:spLocks noEditPoints="1"/>
            </p:cNvSpPr>
            <p:nvPr/>
          </p:nvSpPr>
          <p:spPr bwMode="auto">
            <a:xfrm>
              <a:off x="4270375" y="4176715"/>
              <a:ext cx="117475" cy="117475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104" y="0"/>
                </a:cxn>
                <a:cxn ang="0">
                  <a:pos x="111" y="5"/>
                </a:cxn>
                <a:cxn ang="0">
                  <a:pos x="207" y="197"/>
                </a:cxn>
                <a:cxn ang="0">
                  <a:pos x="207" y="205"/>
                </a:cxn>
                <a:cxn ang="0">
                  <a:pos x="200" y="209"/>
                </a:cxn>
                <a:cxn ang="0">
                  <a:pos x="8" y="209"/>
                </a:cxn>
                <a:cxn ang="0">
                  <a:pos x="1" y="205"/>
                </a:cxn>
                <a:cxn ang="0">
                  <a:pos x="1" y="197"/>
                </a:cxn>
                <a:cxn ang="0">
                  <a:pos x="97" y="5"/>
                </a:cxn>
                <a:cxn ang="0">
                  <a:pos x="15" y="204"/>
                </a:cxn>
                <a:cxn ang="0">
                  <a:pos x="8" y="193"/>
                </a:cxn>
                <a:cxn ang="0">
                  <a:pos x="200" y="193"/>
                </a:cxn>
                <a:cxn ang="0">
                  <a:pos x="193" y="204"/>
                </a:cxn>
                <a:cxn ang="0">
                  <a:pos x="97" y="12"/>
                </a:cxn>
                <a:cxn ang="0">
                  <a:pos x="111" y="12"/>
                </a:cxn>
                <a:cxn ang="0">
                  <a:pos x="15" y="204"/>
                </a:cxn>
              </a:cxnLst>
              <a:rect l="0" t="0" r="r" b="b"/>
              <a:pathLst>
                <a:path w="209" h="209">
                  <a:moveTo>
                    <a:pt x="97" y="5"/>
                  </a:moveTo>
                  <a:cubicBezTo>
                    <a:pt x="98" y="2"/>
                    <a:pt x="101" y="0"/>
                    <a:pt x="104" y="0"/>
                  </a:cubicBezTo>
                  <a:cubicBezTo>
                    <a:pt x="107" y="0"/>
                    <a:pt x="110" y="2"/>
                    <a:pt x="111" y="5"/>
                  </a:cubicBezTo>
                  <a:lnTo>
                    <a:pt x="207" y="197"/>
                  </a:lnTo>
                  <a:cubicBezTo>
                    <a:pt x="209" y="200"/>
                    <a:pt x="209" y="203"/>
                    <a:pt x="207" y="205"/>
                  </a:cubicBezTo>
                  <a:cubicBezTo>
                    <a:pt x="206" y="207"/>
                    <a:pt x="203" y="209"/>
                    <a:pt x="200" y="209"/>
                  </a:cubicBezTo>
                  <a:lnTo>
                    <a:pt x="8" y="209"/>
                  </a:lnTo>
                  <a:cubicBezTo>
                    <a:pt x="6" y="209"/>
                    <a:pt x="3" y="207"/>
                    <a:pt x="1" y="205"/>
                  </a:cubicBezTo>
                  <a:cubicBezTo>
                    <a:pt x="0" y="203"/>
                    <a:pt x="0" y="200"/>
                    <a:pt x="1" y="197"/>
                  </a:cubicBezTo>
                  <a:lnTo>
                    <a:pt x="97" y="5"/>
                  </a:lnTo>
                  <a:close/>
                  <a:moveTo>
                    <a:pt x="15" y="204"/>
                  </a:moveTo>
                  <a:lnTo>
                    <a:pt x="8" y="193"/>
                  </a:lnTo>
                  <a:lnTo>
                    <a:pt x="200" y="193"/>
                  </a:lnTo>
                  <a:lnTo>
                    <a:pt x="193" y="204"/>
                  </a:lnTo>
                  <a:lnTo>
                    <a:pt x="97" y="12"/>
                  </a:lnTo>
                  <a:lnTo>
                    <a:pt x="111" y="12"/>
                  </a:lnTo>
                  <a:lnTo>
                    <a:pt x="15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4652963" y="4265615"/>
              <a:ext cx="109538" cy="1095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9" y="69"/>
                </a:cxn>
                <a:cxn ang="0">
                  <a:pos x="0" y="69"/>
                </a:cxn>
                <a:cxn ang="0">
                  <a:pos x="34" y="0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67"/>
            <p:cNvSpPr>
              <a:spLocks noEditPoints="1"/>
            </p:cNvSpPr>
            <p:nvPr/>
          </p:nvSpPr>
          <p:spPr bwMode="auto">
            <a:xfrm>
              <a:off x="4648200" y="4260852"/>
              <a:ext cx="119063" cy="119063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104" y="0"/>
                </a:cxn>
                <a:cxn ang="0">
                  <a:pos x="112" y="5"/>
                </a:cxn>
                <a:cxn ang="0">
                  <a:pos x="208" y="198"/>
                </a:cxn>
                <a:cxn ang="0">
                  <a:pos x="207" y="205"/>
                </a:cxn>
                <a:cxn ang="0">
                  <a:pos x="200" y="209"/>
                </a:cxn>
                <a:cxn ang="0">
                  <a:pos x="8" y="209"/>
                </a:cxn>
                <a:cxn ang="0">
                  <a:pos x="2" y="205"/>
                </a:cxn>
                <a:cxn ang="0">
                  <a:pos x="1" y="198"/>
                </a:cxn>
                <a:cxn ang="0">
                  <a:pos x="97" y="5"/>
                </a:cxn>
                <a:cxn ang="0">
                  <a:pos x="16" y="205"/>
                </a:cxn>
                <a:cxn ang="0">
                  <a:pos x="8" y="193"/>
                </a:cxn>
                <a:cxn ang="0">
                  <a:pos x="200" y="193"/>
                </a:cxn>
                <a:cxn ang="0">
                  <a:pos x="193" y="205"/>
                </a:cxn>
                <a:cxn ang="0">
                  <a:pos x="97" y="12"/>
                </a:cxn>
                <a:cxn ang="0">
                  <a:pos x="112" y="12"/>
                </a:cxn>
                <a:cxn ang="0">
                  <a:pos x="16" y="205"/>
                </a:cxn>
              </a:cxnLst>
              <a:rect l="0" t="0" r="r" b="b"/>
              <a:pathLst>
                <a:path w="209" h="209">
                  <a:moveTo>
                    <a:pt x="97" y="5"/>
                  </a:moveTo>
                  <a:cubicBezTo>
                    <a:pt x="99" y="2"/>
                    <a:pt x="101" y="0"/>
                    <a:pt x="104" y="0"/>
                  </a:cubicBezTo>
                  <a:cubicBezTo>
                    <a:pt x="107" y="0"/>
                    <a:pt x="110" y="2"/>
                    <a:pt x="112" y="5"/>
                  </a:cubicBezTo>
                  <a:lnTo>
                    <a:pt x="208" y="198"/>
                  </a:lnTo>
                  <a:cubicBezTo>
                    <a:pt x="209" y="200"/>
                    <a:pt x="209" y="203"/>
                    <a:pt x="207" y="205"/>
                  </a:cubicBezTo>
                  <a:cubicBezTo>
                    <a:pt x="206" y="208"/>
                    <a:pt x="203" y="209"/>
                    <a:pt x="200" y="209"/>
                  </a:cubicBezTo>
                  <a:lnTo>
                    <a:pt x="8" y="209"/>
                  </a:lnTo>
                  <a:cubicBezTo>
                    <a:pt x="6" y="209"/>
                    <a:pt x="3" y="208"/>
                    <a:pt x="2" y="205"/>
                  </a:cubicBezTo>
                  <a:cubicBezTo>
                    <a:pt x="0" y="203"/>
                    <a:pt x="0" y="200"/>
                    <a:pt x="1" y="198"/>
                  </a:cubicBezTo>
                  <a:lnTo>
                    <a:pt x="97" y="5"/>
                  </a:lnTo>
                  <a:close/>
                  <a:moveTo>
                    <a:pt x="16" y="205"/>
                  </a:moveTo>
                  <a:lnTo>
                    <a:pt x="8" y="193"/>
                  </a:lnTo>
                  <a:lnTo>
                    <a:pt x="200" y="193"/>
                  </a:lnTo>
                  <a:lnTo>
                    <a:pt x="193" y="205"/>
                  </a:lnTo>
                  <a:lnTo>
                    <a:pt x="97" y="12"/>
                  </a:lnTo>
                  <a:lnTo>
                    <a:pt x="112" y="12"/>
                  </a:lnTo>
                  <a:lnTo>
                    <a:pt x="16" y="205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5032375" y="4592640"/>
              <a:ext cx="109538" cy="10953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69" y="69"/>
                </a:cxn>
                <a:cxn ang="0">
                  <a:pos x="0" y="69"/>
                </a:cxn>
                <a:cxn ang="0">
                  <a:pos x="35" y="0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69"/>
            <p:cNvSpPr>
              <a:spLocks noEditPoints="1"/>
            </p:cNvSpPr>
            <p:nvPr/>
          </p:nvSpPr>
          <p:spPr bwMode="auto">
            <a:xfrm>
              <a:off x="5027613" y="4587877"/>
              <a:ext cx="119063" cy="119063"/>
            </a:xfrm>
            <a:custGeom>
              <a:avLst/>
              <a:gdLst/>
              <a:ahLst/>
              <a:cxnLst>
                <a:cxn ang="0">
                  <a:pos x="97" y="4"/>
                </a:cxn>
                <a:cxn ang="0">
                  <a:pos x="105" y="0"/>
                </a:cxn>
                <a:cxn ang="0">
                  <a:pos x="112" y="4"/>
                </a:cxn>
                <a:cxn ang="0">
                  <a:pos x="208" y="197"/>
                </a:cxn>
                <a:cxn ang="0">
                  <a:pos x="207" y="205"/>
                </a:cxn>
                <a:cxn ang="0">
                  <a:pos x="201" y="209"/>
                </a:cxn>
                <a:cxn ang="0">
                  <a:pos x="9" y="209"/>
                </a:cxn>
                <a:cxn ang="0">
                  <a:pos x="2" y="205"/>
                </a:cxn>
                <a:cxn ang="0">
                  <a:pos x="1" y="197"/>
                </a:cxn>
                <a:cxn ang="0">
                  <a:pos x="97" y="4"/>
                </a:cxn>
                <a:cxn ang="0">
                  <a:pos x="16" y="204"/>
                </a:cxn>
                <a:cxn ang="0">
                  <a:pos x="9" y="193"/>
                </a:cxn>
                <a:cxn ang="0">
                  <a:pos x="201" y="193"/>
                </a:cxn>
                <a:cxn ang="0">
                  <a:pos x="193" y="204"/>
                </a:cxn>
                <a:cxn ang="0">
                  <a:pos x="97" y="12"/>
                </a:cxn>
                <a:cxn ang="0">
                  <a:pos x="112" y="12"/>
                </a:cxn>
                <a:cxn ang="0">
                  <a:pos x="16" y="204"/>
                </a:cxn>
              </a:cxnLst>
              <a:rect l="0" t="0" r="r" b="b"/>
              <a:pathLst>
                <a:path w="209" h="209">
                  <a:moveTo>
                    <a:pt x="97" y="4"/>
                  </a:moveTo>
                  <a:cubicBezTo>
                    <a:pt x="99" y="2"/>
                    <a:pt x="101" y="0"/>
                    <a:pt x="105" y="0"/>
                  </a:cubicBezTo>
                  <a:cubicBezTo>
                    <a:pt x="108" y="0"/>
                    <a:pt x="110" y="2"/>
                    <a:pt x="112" y="4"/>
                  </a:cubicBezTo>
                  <a:lnTo>
                    <a:pt x="208" y="197"/>
                  </a:lnTo>
                  <a:cubicBezTo>
                    <a:pt x="209" y="199"/>
                    <a:pt x="209" y="202"/>
                    <a:pt x="207" y="205"/>
                  </a:cubicBezTo>
                  <a:cubicBezTo>
                    <a:pt x="206" y="207"/>
                    <a:pt x="203" y="209"/>
                    <a:pt x="201" y="209"/>
                  </a:cubicBezTo>
                  <a:lnTo>
                    <a:pt x="9" y="209"/>
                  </a:lnTo>
                  <a:cubicBezTo>
                    <a:pt x="6" y="209"/>
                    <a:pt x="3" y="207"/>
                    <a:pt x="2" y="205"/>
                  </a:cubicBezTo>
                  <a:cubicBezTo>
                    <a:pt x="0" y="202"/>
                    <a:pt x="0" y="199"/>
                    <a:pt x="1" y="197"/>
                  </a:cubicBezTo>
                  <a:lnTo>
                    <a:pt x="97" y="4"/>
                  </a:lnTo>
                  <a:close/>
                  <a:moveTo>
                    <a:pt x="16" y="204"/>
                  </a:moveTo>
                  <a:lnTo>
                    <a:pt x="9" y="193"/>
                  </a:lnTo>
                  <a:lnTo>
                    <a:pt x="201" y="193"/>
                  </a:lnTo>
                  <a:lnTo>
                    <a:pt x="193" y="204"/>
                  </a:lnTo>
                  <a:lnTo>
                    <a:pt x="97" y="12"/>
                  </a:lnTo>
                  <a:lnTo>
                    <a:pt x="112" y="12"/>
                  </a:lnTo>
                  <a:lnTo>
                    <a:pt x="16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5411788" y="4681540"/>
              <a:ext cx="109538" cy="1095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9" y="69"/>
                </a:cxn>
                <a:cxn ang="0">
                  <a:pos x="0" y="69"/>
                </a:cxn>
                <a:cxn ang="0">
                  <a:pos x="34" y="0"/>
                </a:cxn>
              </a:cxnLst>
              <a:rect l="0" t="0" r="r" b="b"/>
              <a:pathLst>
                <a:path w="69" h="69">
                  <a:moveTo>
                    <a:pt x="34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71"/>
            <p:cNvSpPr>
              <a:spLocks noEditPoints="1"/>
            </p:cNvSpPr>
            <p:nvPr/>
          </p:nvSpPr>
          <p:spPr bwMode="auto">
            <a:xfrm>
              <a:off x="5407025" y="4678365"/>
              <a:ext cx="117475" cy="117475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208" y="197"/>
                </a:cxn>
                <a:cxn ang="0">
                  <a:pos x="207" y="205"/>
                </a:cxn>
                <a:cxn ang="0">
                  <a:pos x="201" y="209"/>
                </a:cxn>
                <a:cxn ang="0">
                  <a:pos x="9" y="209"/>
                </a:cxn>
                <a:cxn ang="0">
                  <a:pos x="2" y="205"/>
                </a:cxn>
                <a:cxn ang="0">
                  <a:pos x="1" y="197"/>
                </a:cxn>
                <a:cxn ang="0">
                  <a:pos x="97" y="5"/>
                </a:cxn>
                <a:cxn ang="0">
                  <a:pos x="16" y="204"/>
                </a:cxn>
                <a:cxn ang="0">
                  <a:pos x="9" y="193"/>
                </a:cxn>
                <a:cxn ang="0">
                  <a:pos x="201" y="193"/>
                </a:cxn>
                <a:cxn ang="0">
                  <a:pos x="193" y="204"/>
                </a:cxn>
                <a:cxn ang="0">
                  <a:pos x="97" y="12"/>
                </a:cxn>
                <a:cxn ang="0">
                  <a:pos x="112" y="12"/>
                </a:cxn>
                <a:cxn ang="0">
                  <a:pos x="16" y="204"/>
                </a:cxn>
              </a:cxnLst>
              <a:rect l="0" t="0" r="r" b="b"/>
              <a:pathLst>
                <a:path w="209" h="209">
                  <a:moveTo>
                    <a:pt x="97" y="5"/>
                  </a:moveTo>
                  <a:cubicBezTo>
                    <a:pt x="99" y="2"/>
                    <a:pt x="102" y="0"/>
                    <a:pt x="105" y="0"/>
                  </a:cubicBezTo>
                  <a:cubicBezTo>
                    <a:pt x="108" y="0"/>
                    <a:pt x="110" y="2"/>
                    <a:pt x="112" y="5"/>
                  </a:cubicBezTo>
                  <a:lnTo>
                    <a:pt x="208" y="197"/>
                  </a:lnTo>
                  <a:cubicBezTo>
                    <a:pt x="209" y="200"/>
                    <a:pt x="209" y="203"/>
                    <a:pt x="207" y="205"/>
                  </a:cubicBezTo>
                  <a:cubicBezTo>
                    <a:pt x="206" y="207"/>
                    <a:pt x="203" y="209"/>
                    <a:pt x="201" y="209"/>
                  </a:cubicBezTo>
                  <a:lnTo>
                    <a:pt x="9" y="209"/>
                  </a:lnTo>
                  <a:cubicBezTo>
                    <a:pt x="6" y="209"/>
                    <a:pt x="3" y="207"/>
                    <a:pt x="2" y="205"/>
                  </a:cubicBezTo>
                  <a:cubicBezTo>
                    <a:pt x="0" y="203"/>
                    <a:pt x="0" y="200"/>
                    <a:pt x="1" y="197"/>
                  </a:cubicBezTo>
                  <a:lnTo>
                    <a:pt x="97" y="5"/>
                  </a:lnTo>
                  <a:close/>
                  <a:moveTo>
                    <a:pt x="16" y="204"/>
                  </a:moveTo>
                  <a:lnTo>
                    <a:pt x="9" y="193"/>
                  </a:lnTo>
                  <a:lnTo>
                    <a:pt x="201" y="193"/>
                  </a:lnTo>
                  <a:lnTo>
                    <a:pt x="193" y="204"/>
                  </a:lnTo>
                  <a:lnTo>
                    <a:pt x="97" y="12"/>
                  </a:lnTo>
                  <a:lnTo>
                    <a:pt x="112" y="12"/>
                  </a:lnTo>
                  <a:lnTo>
                    <a:pt x="16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5791200" y="4803777"/>
              <a:ext cx="107950" cy="10795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8" y="68"/>
                </a:cxn>
                <a:cxn ang="0">
                  <a:pos x="0" y="68"/>
                </a:cxn>
                <a:cxn ang="0">
                  <a:pos x="34" y="0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73"/>
            <p:cNvSpPr>
              <a:spLocks noEditPoints="1"/>
            </p:cNvSpPr>
            <p:nvPr/>
          </p:nvSpPr>
          <p:spPr bwMode="auto">
            <a:xfrm>
              <a:off x="5786438" y="4799015"/>
              <a:ext cx="117475" cy="117475"/>
            </a:xfrm>
            <a:custGeom>
              <a:avLst/>
              <a:gdLst/>
              <a:ahLst/>
              <a:cxnLst>
                <a:cxn ang="0">
                  <a:pos x="98" y="4"/>
                </a:cxn>
                <a:cxn ang="0">
                  <a:pos x="105" y="0"/>
                </a:cxn>
                <a:cxn ang="0">
                  <a:pos x="112" y="4"/>
                </a:cxn>
                <a:cxn ang="0">
                  <a:pos x="208" y="197"/>
                </a:cxn>
                <a:cxn ang="0">
                  <a:pos x="208" y="205"/>
                </a:cxn>
                <a:cxn ang="0">
                  <a:pos x="201" y="208"/>
                </a:cxn>
                <a:cxn ang="0">
                  <a:pos x="9" y="208"/>
                </a:cxn>
                <a:cxn ang="0">
                  <a:pos x="2" y="205"/>
                </a:cxn>
                <a:cxn ang="0">
                  <a:pos x="2" y="197"/>
                </a:cxn>
                <a:cxn ang="0">
                  <a:pos x="98" y="4"/>
                </a:cxn>
                <a:cxn ang="0">
                  <a:pos x="16" y="204"/>
                </a:cxn>
                <a:cxn ang="0">
                  <a:pos x="9" y="192"/>
                </a:cxn>
                <a:cxn ang="0">
                  <a:pos x="201" y="192"/>
                </a:cxn>
                <a:cxn ang="0">
                  <a:pos x="194" y="204"/>
                </a:cxn>
                <a:cxn ang="0">
                  <a:pos x="98" y="11"/>
                </a:cxn>
                <a:cxn ang="0">
                  <a:pos x="112" y="11"/>
                </a:cxn>
                <a:cxn ang="0">
                  <a:pos x="16" y="204"/>
                </a:cxn>
              </a:cxnLst>
              <a:rect l="0" t="0" r="r" b="b"/>
              <a:pathLst>
                <a:path w="209" h="208">
                  <a:moveTo>
                    <a:pt x="98" y="4"/>
                  </a:moveTo>
                  <a:cubicBezTo>
                    <a:pt x="99" y="1"/>
                    <a:pt x="102" y="0"/>
                    <a:pt x="105" y="0"/>
                  </a:cubicBezTo>
                  <a:cubicBezTo>
                    <a:pt x="108" y="0"/>
                    <a:pt x="111" y="1"/>
                    <a:pt x="112" y="4"/>
                  </a:cubicBezTo>
                  <a:lnTo>
                    <a:pt x="208" y="197"/>
                  </a:lnTo>
                  <a:cubicBezTo>
                    <a:pt x="209" y="199"/>
                    <a:pt x="209" y="202"/>
                    <a:pt x="208" y="205"/>
                  </a:cubicBezTo>
                  <a:cubicBezTo>
                    <a:pt x="206" y="207"/>
                    <a:pt x="204" y="208"/>
                    <a:pt x="201" y="208"/>
                  </a:cubicBezTo>
                  <a:lnTo>
                    <a:pt x="9" y="208"/>
                  </a:lnTo>
                  <a:cubicBezTo>
                    <a:pt x="6" y="208"/>
                    <a:pt x="3" y="207"/>
                    <a:pt x="2" y="205"/>
                  </a:cubicBezTo>
                  <a:cubicBezTo>
                    <a:pt x="0" y="202"/>
                    <a:pt x="0" y="199"/>
                    <a:pt x="2" y="197"/>
                  </a:cubicBezTo>
                  <a:lnTo>
                    <a:pt x="98" y="4"/>
                  </a:lnTo>
                  <a:close/>
                  <a:moveTo>
                    <a:pt x="16" y="204"/>
                  </a:moveTo>
                  <a:lnTo>
                    <a:pt x="9" y="192"/>
                  </a:lnTo>
                  <a:lnTo>
                    <a:pt x="201" y="192"/>
                  </a:lnTo>
                  <a:lnTo>
                    <a:pt x="194" y="204"/>
                  </a:lnTo>
                  <a:lnTo>
                    <a:pt x="98" y="11"/>
                  </a:lnTo>
                  <a:lnTo>
                    <a:pt x="112" y="11"/>
                  </a:lnTo>
                  <a:lnTo>
                    <a:pt x="16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6170613" y="4848227"/>
              <a:ext cx="107950" cy="10795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8" y="68"/>
                </a:cxn>
                <a:cxn ang="0">
                  <a:pos x="0" y="68"/>
                </a:cxn>
                <a:cxn ang="0">
                  <a:pos x="34" y="0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lnTo>
                    <a:pt x="68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75"/>
            <p:cNvSpPr>
              <a:spLocks noEditPoints="1"/>
            </p:cNvSpPr>
            <p:nvPr/>
          </p:nvSpPr>
          <p:spPr bwMode="auto">
            <a:xfrm>
              <a:off x="6164263" y="4843465"/>
              <a:ext cx="119063" cy="117475"/>
            </a:xfrm>
            <a:custGeom>
              <a:avLst/>
              <a:gdLst/>
              <a:ahLst/>
              <a:cxnLst>
                <a:cxn ang="0">
                  <a:pos x="98" y="4"/>
                </a:cxn>
                <a:cxn ang="0">
                  <a:pos x="105" y="0"/>
                </a:cxn>
                <a:cxn ang="0">
                  <a:pos x="112" y="4"/>
                </a:cxn>
                <a:cxn ang="0">
                  <a:pos x="208" y="197"/>
                </a:cxn>
                <a:cxn ang="0">
                  <a:pos x="208" y="205"/>
                </a:cxn>
                <a:cxn ang="0">
                  <a:pos x="201" y="208"/>
                </a:cxn>
                <a:cxn ang="0">
                  <a:pos x="9" y="208"/>
                </a:cxn>
                <a:cxn ang="0">
                  <a:pos x="2" y="205"/>
                </a:cxn>
                <a:cxn ang="0">
                  <a:pos x="2" y="197"/>
                </a:cxn>
                <a:cxn ang="0">
                  <a:pos x="98" y="4"/>
                </a:cxn>
                <a:cxn ang="0">
                  <a:pos x="16" y="204"/>
                </a:cxn>
                <a:cxn ang="0">
                  <a:pos x="9" y="192"/>
                </a:cxn>
                <a:cxn ang="0">
                  <a:pos x="201" y="192"/>
                </a:cxn>
                <a:cxn ang="0">
                  <a:pos x="194" y="204"/>
                </a:cxn>
                <a:cxn ang="0">
                  <a:pos x="98" y="11"/>
                </a:cxn>
                <a:cxn ang="0">
                  <a:pos x="112" y="11"/>
                </a:cxn>
                <a:cxn ang="0">
                  <a:pos x="16" y="204"/>
                </a:cxn>
              </a:cxnLst>
              <a:rect l="0" t="0" r="r" b="b"/>
              <a:pathLst>
                <a:path w="209" h="208">
                  <a:moveTo>
                    <a:pt x="98" y="4"/>
                  </a:moveTo>
                  <a:cubicBezTo>
                    <a:pt x="99" y="2"/>
                    <a:pt x="102" y="0"/>
                    <a:pt x="105" y="0"/>
                  </a:cubicBezTo>
                  <a:cubicBezTo>
                    <a:pt x="108" y="0"/>
                    <a:pt x="111" y="2"/>
                    <a:pt x="112" y="4"/>
                  </a:cubicBezTo>
                  <a:lnTo>
                    <a:pt x="208" y="197"/>
                  </a:lnTo>
                  <a:cubicBezTo>
                    <a:pt x="209" y="199"/>
                    <a:pt x="209" y="202"/>
                    <a:pt x="208" y="205"/>
                  </a:cubicBezTo>
                  <a:cubicBezTo>
                    <a:pt x="206" y="207"/>
                    <a:pt x="204" y="208"/>
                    <a:pt x="201" y="208"/>
                  </a:cubicBezTo>
                  <a:lnTo>
                    <a:pt x="9" y="208"/>
                  </a:lnTo>
                  <a:cubicBezTo>
                    <a:pt x="6" y="208"/>
                    <a:pt x="4" y="207"/>
                    <a:pt x="2" y="205"/>
                  </a:cubicBezTo>
                  <a:cubicBezTo>
                    <a:pt x="1" y="202"/>
                    <a:pt x="0" y="199"/>
                    <a:pt x="2" y="197"/>
                  </a:cubicBezTo>
                  <a:lnTo>
                    <a:pt x="98" y="4"/>
                  </a:lnTo>
                  <a:close/>
                  <a:moveTo>
                    <a:pt x="16" y="204"/>
                  </a:moveTo>
                  <a:lnTo>
                    <a:pt x="9" y="192"/>
                  </a:lnTo>
                  <a:lnTo>
                    <a:pt x="201" y="192"/>
                  </a:lnTo>
                  <a:lnTo>
                    <a:pt x="194" y="204"/>
                  </a:lnTo>
                  <a:lnTo>
                    <a:pt x="98" y="11"/>
                  </a:lnTo>
                  <a:lnTo>
                    <a:pt x="112" y="11"/>
                  </a:lnTo>
                  <a:lnTo>
                    <a:pt x="16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6548438" y="4829177"/>
              <a:ext cx="109538" cy="10953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69" y="69"/>
                </a:cxn>
                <a:cxn ang="0">
                  <a:pos x="0" y="69"/>
                </a:cxn>
                <a:cxn ang="0">
                  <a:pos x="35" y="0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lnTo>
                    <a:pt x="69" y="69"/>
                  </a:lnTo>
                  <a:lnTo>
                    <a:pt x="0" y="6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77"/>
            <p:cNvSpPr>
              <a:spLocks noEditPoints="1"/>
            </p:cNvSpPr>
            <p:nvPr/>
          </p:nvSpPr>
          <p:spPr bwMode="auto">
            <a:xfrm>
              <a:off x="6545263" y="4826002"/>
              <a:ext cx="117475" cy="117475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104" y="0"/>
                </a:cxn>
                <a:cxn ang="0">
                  <a:pos x="111" y="5"/>
                </a:cxn>
                <a:cxn ang="0">
                  <a:pos x="207" y="197"/>
                </a:cxn>
                <a:cxn ang="0">
                  <a:pos x="207" y="205"/>
                </a:cxn>
                <a:cxn ang="0">
                  <a:pos x="200" y="209"/>
                </a:cxn>
                <a:cxn ang="0">
                  <a:pos x="8" y="209"/>
                </a:cxn>
                <a:cxn ang="0">
                  <a:pos x="1" y="205"/>
                </a:cxn>
                <a:cxn ang="0">
                  <a:pos x="1" y="197"/>
                </a:cxn>
                <a:cxn ang="0">
                  <a:pos x="97" y="5"/>
                </a:cxn>
                <a:cxn ang="0">
                  <a:pos x="15" y="204"/>
                </a:cxn>
                <a:cxn ang="0">
                  <a:pos x="8" y="193"/>
                </a:cxn>
                <a:cxn ang="0">
                  <a:pos x="200" y="193"/>
                </a:cxn>
                <a:cxn ang="0">
                  <a:pos x="193" y="204"/>
                </a:cxn>
                <a:cxn ang="0">
                  <a:pos x="97" y="12"/>
                </a:cxn>
                <a:cxn ang="0">
                  <a:pos x="111" y="12"/>
                </a:cxn>
                <a:cxn ang="0">
                  <a:pos x="15" y="204"/>
                </a:cxn>
              </a:cxnLst>
              <a:rect l="0" t="0" r="r" b="b"/>
              <a:pathLst>
                <a:path w="208" h="209">
                  <a:moveTo>
                    <a:pt x="97" y="5"/>
                  </a:moveTo>
                  <a:cubicBezTo>
                    <a:pt x="98" y="2"/>
                    <a:pt x="101" y="0"/>
                    <a:pt x="104" y="0"/>
                  </a:cubicBezTo>
                  <a:cubicBezTo>
                    <a:pt x="107" y="0"/>
                    <a:pt x="110" y="2"/>
                    <a:pt x="111" y="5"/>
                  </a:cubicBezTo>
                  <a:lnTo>
                    <a:pt x="207" y="197"/>
                  </a:lnTo>
                  <a:cubicBezTo>
                    <a:pt x="208" y="200"/>
                    <a:pt x="208" y="203"/>
                    <a:pt x="207" y="205"/>
                  </a:cubicBezTo>
                  <a:cubicBezTo>
                    <a:pt x="205" y="207"/>
                    <a:pt x="203" y="209"/>
                    <a:pt x="200" y="209"/>
                  </a:cubicBezTo>
                  <a:lnTo>
                    <a:pt x="8" y="209"/>
                  </a:lnTo>
                  <a:cubicBezTo>
                    <a:pt x="5" y="209"/>
                    <a:pt x="3" y="207"/>
                    <a:pt x="1" y="205"/>
                  </a:cubicBezTo>
                  <a:cubicBezTo>
                    <a:pt x="0" y="203"/>
                    <a:pt x="0" y="200"/>
                    <a:pt x="1" y="197"/>
                  </a:cubicBezTo>
                  <a:lnTo>
                    <a:pt x="97" y="5"/>
                  </a:lnTo>
                  <a:close/>
                  <a:moveTo>
                    <a:pt x="15" y="204"/>
                  </a:moveTo>
                  <a:lnTo>
                    <a:pt x="8" y="193"/>
                  </a:lnTo>
                  <a:lnTo>
                    <a:pt x="200" y="193"/>
                  </a:lnTo>
                  <a:lnTo>
                    <a:pt x="193" y="204"/>
                  </a:lnTo>
                  <a:lnTo>
                    <a:pt x="97" y="12"/>
                  </a:lnTo>
                  <a:lnTo>
                    <a:pt x="111" y="12"/>
                  </a:lnTo>
                  <a:lnTo>
                    <a:pt x="15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6927850" y="4826002"/>
              <a:ext cx="109538" cy="10795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9" y="68"/>
                </a:cxn>
                <a:cxn ang="0">
                  <a:pos x="0" y="68"/>
                </a:cxn>
                <a:cxn ang="0">
                  <a:pos x="34" y="0"/>
                </a:cxn>
              </a:cxnLst>
              <a:rect l="0" t="0" r="r" b="b"/>
              <a:pathLst>
                <a:path w="69" h="68">
                  <a:moveTo>
                    <a:pt x="34" y="0"/>
                  </a:moveTo>
                  <a:lnTo>
                    <a:pt x="69" y="68"/>
                  </a:lnTo>
                  <a:lnTo>
                    <a:pt x="0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79"/>
            <p:cNvSpPr>
              <a:spLocks noEditPoints="1"/>
            </p:cNvSpPr>
            <p:nvPr/>
          </p:nvSpPr>
          <p:spPr bwMode="auto">
            <a:xfrm>
              <a:off x="6923088" y="4821240"/>
              <a:ext cx="119063" cy="117475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104" y="0"/>
                </a:cxn>
                <a:cxn ang="0">
                  <a:pos x="111" y="5"/>
                </a:cxn>
                <a:cxn ang="0">
                  <a:pos x="207" y="197"/>
                </a:cxn>
                <a:cxn ang="0">
                  <a:pos x="207" y="205"/>
                </a:cxn>
                <a:cxn ang="0">
                  <a:pos x="200" y="209"/>
                </a:cxn>
                <a:cxn ang="0">
                  <a:pos x="8" y="209"/>
                </a:cxn>
                <a:cxn ang="0">
                  <a:pos x="1" y="205"/>
                </a:cxn>
                <a:cxn ang="0">
                  <a:pos x="1" y="197"/>
                </a:cxn>
                <a:cxn ang="0">
                  <a:pos x="97" y="5"/>
                </a:cxn>
                <a:cxn ang="0">
                  <a:pos x="15" y="204"/>
                </a:cxn>
                <a:cxn ang="0">
                  <a:pos x="8" y="193"/>
                </a:cxn>
                <a:cxn ang="0">
                  <a:pos x="200" y="193"/>
                </a:cxn>
                <a:cxn ang="0">
                  <a:pos x="193" y="204"/>
                </a:cxn>
                <a:cxn ang="0">
                  <a:pos x="97" y="12"/>
                </a:cxn>
                <a:cxn ang="0">
                  <a:pos x="111" y="12"/>
                </a:cxn>
                <a:cxn ang="0">
                  <a:pos x="15" y="204"/>
                </a:cxn>
              </a:cxnLst>
              <a:rect l="0" t="0" r="r" b="b"/>
              <a:pathLst>
                <a:path w="209" h="209">
                  <a:moveTo>
                    <a:pt x="97" y="5"/>
                  </a:moveTo>
                  <a:cubicBezTo>
                    <a:pt x="98" y="2"/>
                    <a:pt x="101" y="0"/>
                    <a:pt x="104" y="0"/>
                  </a:cubicBezTo>
                  <a:cubicBezTo>
                    <a:pt x="107" y="0"/>
                    <a:pt x="110" y="2"/>
                    <a:pt x="111" y="5"/>
                  </a:cubicBezTo>
                  <a:lnTo>
                    <a:pt x="207" y="197"/>
                  </a:lnTo>
                  <a:cubicBezTo>
                    <a:pt x="209" y="200"/>
                    <a:pt x="208" y="203"/>
                    <a:pt x="207" y="205"/>
                  </a:cubicBezTo>
                  <a:cubicBezTo>
                    <a:pt x="205" y="207"/>
                    <a:pt x="203" y="209"/>
                    <a:pt x="200" y="209"/>
                  </a:cubicBezTo>
                  <a:lnTo>
                    <a:pt x="8" y="209"/>
                  </a:lnTo>
                  <a:cubicBezTo>
                    <a:pt x="5" y="209"/>
                    <a:pt x="3" y="207"/>
                    <a:pt x="1" y="205"/>
                  </a:cubicBezTo>
                  <a:cubicBezTo>
                    <a:pt x="0" y="203"/>
                    <a:pt x="0" y="200"/>
                    <a:pt x="1" y="197"/>
                  </a:cubicBezTo>
                  <a:lnTo>
                    <a:pt x="97" y="5"/>
                  </a:lnTo>
                  <a:close/>
                  <a:moveTo>
                    <a:pt x="15" y="204"/>
                  </a:moveTo>
                  <a:lnTo>
                    <a:pt x="8" y="193"/>
                  </a:lnTo>
                  <a:lnTo>
                    <a:pt x="200" y="193"/>
                  </a:lnTo>
                  <a:lnTo>
                    <a:pt x="193" y="204"/>
                  </a:lnTo>
                  <a:lnTo>
                    <a:pt x="97" y="12"/>
                  </a:lnTo>
                  <a:lnTo>
                    <a:pt x="111" y="12"/>
                  </a:lnTo>
                  <a:lnTo>
                    <a:pt x="15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7307263" y="4811715"/>
              <a:ext cx="107950" cy="1095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8" y="69"/>
                </a:cxn>
                <a:cxn ang="0">
                  <a:pos x="0" y="69"/>
                </a:cxn>
                <a:cxn ang="0">
                  <a:pos x="34" y="0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lnTo>
                    <a:pt x="68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81"/>
            <p:cNvSpPr>
              <a:spLocks noEditPoints="1"/>
            </p:cNvSpPr>
            <p:nvPr/>
          </p:nvSpPr>
          <p:spPr bwMode="auto">
            <a:xfrm>
              <a:off x="7302500" y="4808540"/>
              <a:ext cx="119063" cy="117475"/>
            </a:xfrm>
            <a:custGeom>
              <a:avLst/>
              <a:gdLst/>
              <a:ahLst/>
              <a:cxnLst>
                <a:cxn ang="0">
                  <a:pos x="97" y="4"/>
                </a:cxn>
                <a:cxn ang="0">
                  <a:pos x="104" y="0"/>
                </a:cxn>
                <a:cxn ang="0">
                  <a:pos x="111" y="4"/>
                </a:cxn>
                <a:cxn ang="0">
                  <a:pos x="207" y="197"/>
                </a:cxn>
                <a:cxn ang="0">
                  <a:pos x="207" y="204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1" y="204"/>
                </a:cxn>
                <a:cxn ang="0">
                  <a:pos x="1" y="197"/>
                </a:cxn>
                <a:cxn ang="0">
                  <a:pos x="97" y="4"/>
                </a:cxn>
                <a:cxn ang="0">
                  <a:pos x="15" y="204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3" y="204"/>
                </a:cxn>
                <a:cxn ang="0">
                  <a:pos x="97" y="11"/>
                </a:cxn>
                <a:cxn ang="0">
                  <a:pos x="111" y="11"/>
                </a:cxn>
                <a:cxn ang="0">
                  <a:pos x="15" y="204"/>
                </a:cxn>
              </a:cxnLst>
              <a:rect l="0" t="0" r="r" b="b"/>
              <a:pathLst>
                <a:path w="209" h="208">
                  <a:moveTo>
                    <a:pt x="97" y="4"/>
                  </a:moveTo>
                  <a:cubicBezTo>
                    <a:pt x="98" y="1"/>
                    <a:pt x="101" y="0"/>
                    <a:pt x="104" y="0"/>
                  </a:cubicBezTo>
                  <a:cubicBezTo>
                    <a:pt x="107" y="0"/>
                    <a:pt x="110" y="1"/>
                    <a:pt x="111" y="4"/>
                  </a:cubicBezTo>
                  <a:lnTo>
                    <a:pt x="207" y="197"/>
                  </a:lnTo>
                  <a:cubicBezTo>
                    <a:pt x="209" y="199"/>
                    <a:pt x="208" y="202"/>
                    <a:pt x="207" y="204"/>
                  </a:cubicBezTo>
                  <a:cubicBezTo>
                    <a:pt x="206" y="207"/>
                    <a:pt x="203" y="208"/>
                    <a:pt x="200" y="208"/>
                  </a:cubicBezTo>
                  <a:lnTo>
                    <a:pt x="8" y="208"/>
                  </a:lnTo>
                  <a:cubicBezTo>
                    <a:pt x="5" y="208"/>
                    <a:pt x="3" y="207"/>
                    <a:pt x="1" y="204"/>
                  </a:cubicBezTo>
                  <a:cubicBezTo>
                    <a:pt x="0" y="202"/>
                    <a:pt x="0" y="199"/>
                    <a:pt x="1" y="197"/>
                  </a:cubicBezTo>
                  <a:lnTo>
                    <a:pt x="97" y="4"/>
                  </a:lnTo>
                  <a:close/>
                  <a:moveTo>
                    <a:pt x="15" y="204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3" y="204"/>
                  </a:lnTo>
                  <a:lnTo>
                    <a:pt x="97" y="11"/>
                  </a:lnTo>
                  <a:lnTo>
                    <a:pt x="111" y="11"/>
                  </a:lnTo>
                  <a:lnTo>
                    <a:pt x="15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7686675" y="4821240"/>
              <a:ext cx="107950" cy="1095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8" y="69"/>
                </a:cxn>
                <a:cxn ang="0">
                  <a:pos x="0" y="69"/>
                </a:cxn>
                <a:cxn ang="0">
                  <a:pos x="34" y="0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lnTo>
                    <a:pt x="68" y="69"/>
                  </a:lnTo>
                  <a:lnTo>
                    <a:pt x="0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83"/>
            <p:cNvSpPr>
              <a:spLocks noEditPoints="1"/>
            </p:cNvSpPr>
            <p:nvPr/>
          </p:nvSpPr>
          <p:spPr bwMode="auto">
            <a:xfrm>
              <a:off x="7681913" y="4816477"/>
              <a:ext cx="117475" cy="117475"/>
            </a:xfrm>
            <a:custGeom>
              <a:avLst/>
              <a:gdLst/>
              <a:ahLst/>
              <a:cxnLst>
                <a:cxn ang="0">
                  <a:pos x="97" y="5"/>
                </a:cxn>
                <a:cxn ang="0">
                  <a:pos x="104" y="0"/>
                </a:cxn>
                <a:cxn ang="0">
                  <a:pos x="112" y="5"/>
                </a:cxn>
                <a:cxn ang="0">
                  <a:pos x="208" y="197"/>
                </a:cxn>
                <a:cxn ang="0">
                  <a:pos x="207" y="205"/>
                </a:cxn>
                <a:cxn ang="0">
                  <a:pos x="200" y="209"/>
                </a:cxn>
                <a:cxn ang="0">
                  <a:pos x="8" y="209"/>
                </a:cxn>
                <a:cxn ang="0">
                  <a:pos x="2" y="205"/>
                </a:cxn>
                <a:cxn ang="0">
                  <a:pos x="1" y="197"/>
                </a:cxn>
                <a:cxn ang="0">
                  <a:pos x="97" y="5"/>
                </a:cxn>
                <a:cxn ang="0">
                  <a:pos x="15" y="205"/>
                </a:cxn>
                <a:cxn ang="0">
                  <a:pos x="8" y="193"/>
                </a:cxn>
                <a:cxn ang="0">
                  <a:pos x="200" y="193"/>
                </a:cxn>
                <a:cxn ang="0">
                  <a:pos x="193" y="205"/>
                </a:cxn>
                <a:cxn ang="0">
                  <a:pos x="97" y="12"/>
                </a:cxn>
                <a:cxn ang="0">
                  <a:pos x="112" y="12"/>
                </a:cxn>
                <a:cxn ang="0">
                  <a:pos x="15" y="205"/>
                </a:cxn>
              </a:cxnLst>
              <a:rect l="0" t="0" r="r" b="b"/>
              <a:pathLst>
                <a:path w="209" h="209">
                  <a:moveTo>
                    <a:pt x="97" y="5"/>
                  </a:moveTo>
                  <a:cubicBezTo>
                    <a:pt x="99" y="2"/>
                    <a:pt x="101" y="0"/>
                    <a:pt x="104" y="0"/>
                  </a:cubicBezTo>
                  <a:cubicBezTo>
                    <a:pt x="107" y="0"/>
                    <a:pt x="110" y="2"/>
                    <a:pt x="112" y="5"/>
                  </a:cubicBezTo>
                  <a:lnTo>
                    <a:pt x="208" y="197"/>
                  </a:lnTo>
                  <a:cubicBezTo>
                    <a:pt x="209" y="200"/>
                    <a:pt x="209" y="203"/>
                    <a:pt x="207" y="205"/>
                  </a:cubicBezTo>
                  <a:cubicBezTo>
                    <a:pt x="206" y="208"/>
                    <a:pt x="203" y="209"/>
                    <a:pt x="200" y="209"/>
                  </a:cubicBezTo>
                  <a:lnTo>
                    <a:pt x="8" y="209"/>
                  </a:lnTo>
                  <a:cubicBezTo>
                    <a:pt x="6" y="209"/>
                    <a:pt x="3" y="208"/>
                    <a:pt x="2" y="205"/>
                  </a:cubicBezTo>
                  <a:cubicBezTo>
                    <a:pt x="0" y="203"/>
                    <a:pt x="0" y="200"/>
                    <a:pt x="1" y="197"/>
                  </a:cubicBezTo>
                  <a:lnTo>
                    <a:pt x="97" y="5"/>
                  </a:lnTo>
                  <a:close/>
                  <a:moveTo>
                    <a:pt x="15" y="205"/>
                  </a:moveTo>
                  <a:lnTo>
                    <a:pt x="8" y="193"/>
                  </a:lnTo>
                  <a:lnTo>
                    <a:pt x="200" y="193"/>
                  </a:lnTo>
                  <a:lnTo>
                    <a:pt x="193" y="205"/>
                  </a:lnTo>
                  <a:lnTo>
                    <a:pt x="97" y="12"/>
                  </a:lnTo>
                  <a:lnTo>
                    <a:pt x="112" y="12"/>
                  </a:lnTo>
                  <a:lnTo>
                    <a:pt x="15" y="205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8064500" y="4808540"/>
              <a:ext cx="109538" cy="107950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69" y="68"/>
                </a:cxn>
                <a:cxn ang="0">
                  <a:pos x="0" y="68"/>
                </a:cxn>
                <a:cxn ang="0">
                  <a:pos x="35" y="0"/>
                </a:cxn>
              </a:cxnLst>
              <a:rect l="0" t="0" r="r" b="b"/>
              <a:pathLst>
                <a:path w="69" h="68">
                  <a:moveTo>
                    <a:pt x="35" y="0"/>
                  </a:moveTo>
                  <a:lnTo>
                    <a:pt x="69" y="68"/>
                  </a:lnTo>
                  <a:lnTo>
                    <a:pt x="0" y="6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85"/>
            <p:cNvSpPr>
              <a:spLocks noEditPoints="1"/>
            </p:cNvSpPr>
            <p:nvPr/>
          </p:nvSpPr>
          <p:spPr bwMode="auto">
            <a:xfrm>
              <a:off x="8061325" y="4803777"/>
              <a:ext cx="117475" cy="117475"/>
            </a:xfrm>
            <a:custGeom>
              <a:avLst/>
              <a:gdLst/>
              <a:ahLst/>
              <a:cxnLst>
                <a:cxn ang="0">
                  <a:pos x="97" y="4"/>
                </a:cxn>
                <a:cxn ang="0">
                  <a:pos x="104" y="0"/>
                </a:cxn>
                <a:cxn ang="0">
                  <a:pos x="112" y="4"/>
                </a:cxn>
                <a:cxn ang="0">
                  <a:pos x="208" y="197"/>
                </a:cxn>
                <a:cxn ang="0">
                  <a:pos x="207" y="204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2" y="204"/>
                </a:cxn>
                <a:cxn ang="0">
                  <a:pos x="1" y="197"/>
                </a:cxn>
                <a:cxn ang="0">
                  <a:pos x="97" y="4"/>
                </a:cxn>
                <a:cxn ang="0">
                  <a:pos x="16" y="204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3" y="204"/>
                </a:cxn>
                <a:cxn ang="0">
                  <a:pos x="97" y="11"/>
                </a:cxn>
                <a:cxn ang="0">
                  <a:pos x="112" y="11"/>
                </a:cxn>
                <a:cxn ang="0">
                  <a:pos x="16" y="204"/>
                </a:cxn>
              </a:cxnLst>
              <a:rect l="0" t="0" r="r" b="b"/>
              <a:pathLst>
                <a:path w="209" h="208">
                  <a:moveTo>
                    <a:pt x="97" y="4"/>
                  </a:moveTo>
                  <a:cubicBezTo>
                    <a:pt x="99" y="1"/>
                    <a:pt x="101" y="0"/>
                    <a:pt x="104" y="0"/>
                  </a:cubicBezTo>
                  <a:cubicBezTo>
                    <a:pt x="107" y="0"/>
                    <a:pt x="110" y="1"/>
                    <a:pt x="112" y="4"/>
                  </a:cubicBezTo>
                  <a:lnTo>
                    <a:pt x="208" y="197"/>
                  </a:lnTo>
                  <a:cubicBezTo>
                    <a:pt x="209" y="199"/>
                    <a:pt x="209" y="202"/>
                    <a:pt x="207" y="204"/>
                  </a:cubicBezTo>
                  <a:cubicBezTo>
                    <a:pt x="206" y="207"/>
                    <a:pt x="203" y="208"/>
                    <a:pt x="200" y="208"/>
                  </a:cubicBezTo>
                  <a:lnTo>
                    <a:pt x="8" y="208"/>
                  </a:lnTo>
                  <a:cubicBezTo>
                    <a:pt x="6" y="208"/>
                    <a:pt x="3" y="207"/>
                    <a:pt x="2" y="204"/>
                  </a:cubicBezTo>
                  <a:cubicBezTo>
                    <a:pt x="0" y="202"/>
                    <a:pt x="0" y="199"/>
                    <a:pt x="1" y="197"/>
                  </a:cubicBezTo>
                  <a:lnTo>
                    <a:pt x="97" y="4"/>
                  </a:lnTo>
                  <a:close/>
                  <a:moveTo>
                    <a:pt x="16" y="204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3" y="204"/>
                  </a:lnTo>
                  <a:lnTo>
                    <a:pt x="97" y="11"/>
                  </a:lnTo>
                  <a:lnTo>
                    <a:pt x="112" y="11"/>
                  </a:lnTo>
                  <a:lnTo>
                    <a:pt x="16" y="204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1658938" y="3459164"/>
              <a:ext cx="6475413" cy="1457326"/>
            </a:xfrm>
            <a:custGeom>
              <a:avLst/>
              <a:gdLst/>
              <a:ahLst/>
              <a:cxnLst>
                <a:cxn ang="0">
                  <a:pos x="708" y="354"/>
                </a:cxn>
                <a:cxn ang="0">
                  <a:pos x="1363" y="114"/>
                </a:cxn>
                <a:cxn ang="0">
                  <a:pos x="2040" y="1"/>
                </a:cxn>
                <a:cxn ang="0">
                  <a:pos x="2710" y="323"/>
                </a:cxn>
                <a:cxn ang="0">
                  <a:pos x="3363" y="66"/>
                </a:cxn>
                <a:cxn ang="0">
                  <a:pos x="4049" y="225"/>
                </a:cxn>
                <a:cxn ang="0">
                  <a:pos x="4726" y="547"/>
                </a:cxn>
                <a:cxn ang="0">
                  <a:pos x="5390" y="609"/>
                </a:cxn>
                <a:cxn ang="0">
                  <a:pos x="6080" y="1659"/>
                </a:cxn>
                <a:cxn ang="0">
                  <a:pos x="6745" y="2117"/>
                </a:cxn>
                <a:cxn ang="0">
                  <a:pos x="7412" y="2370"/>
                </a:cxn>
                <a:cxn ang="0">
                  <a:pos x="8062" y="2433"/>
                </a:cxn>
                <a:cxn ang="0">
                  <a:pos x="8731" y="2528"/>
                </a:cxn>
                <a:cxn ang="0">
                  <a:pos x="10073" y="2449"/>
                </a:cxn>
                <a:cxn ang="0">
                  <a:pos x="10749" y="2480"/>
                </a:cxn>
                <a:cxn ang="0">
                  <a:pos x="11443" y="2521"/>
                </a:cxn>
                <a:cxn ang="0">
                  <a:pos x="10746" y="2528"/>
                </a:cxn>
                <a:cxn ang="0">
                  <a:pos x="10078" y="2496"/>
                </a:cxn>
                <a:cxn ang="0">
                  <a:pos x="8732" y="2576"/>
                </a:cxn>
                <a:cxn ang="0">
                  <a:pos x="8057" y="2480"/>
                </a:cxn>
                <a:cxn ang="0">
                  <a:pos x="7395" y="2415"/>
                </a:cxn>
                <a:cxn ang="0">
                  <a:pos x="6718" y="2156"/>
                </a:cxn>
                <a:cxn ang="0">
                  <a:pos x="6039" y="1685"/>
                </a:cxn>
                <a:cxn ang="0">
                  <a:pos x="5385" y="656"/>
                </a:cxn>
                <a:cxn ang="0">
                  <a:pos x="4705" y="590"/>
                </a:cxn>
                <a:cxn ang="0">
                  <a:pos x="4038" y="272"/>
                </a:cxn>
                <a:cxn ang="0">
                  <a:pos x="3380" y="111"/>
                </a:cxn>
                <a:cxn ang="0">
                  <a:pos x="2689" y="366"/>
                </a:cxn>
                <a:cxn ang="0">
                  <a:pos x="2047" y="48"/>
                </a:cxn>
                <a:cxn ang="0">
                  <a:pos x="1380" y="159"/>
                </a:cxn>
                <a:cxn ang="0">
                  <a:pos x="690" y="399"/>
                </a:cxn>
                <a:cxn ang="0">
                  <a:pos x="5" y="95"/>
                </a:cxn>
              </a:cxnLst>
              <a:rect l="0" t="0" r="r" b="b"/>
              <a:pathLst>
                <a:path w="11444" h="2576">
                  <a:moveTo>
                    <a:pt x="36" y="82"/>
                  </a:moveTo>
                  <a:lnTo>
                    <a:pt x="708" y="354"/>
                  </a:lnTo>
                  <a:lnTo>
                    <a:pt x="691" y="354"/>
                  </a:lnTo>
                  <a:lnTo>
                    <a:pt x="1363" y="114"/>
                  </a:lnTo>
                  <a:cubicBezTo>
                    <a:pt x="1365" y="113"/>
                    <a:pt x="1366" y="113"/>
                    <a:pt x="1368" y="113"/>
                  </a:cubicBezTo>
                  <a:lnTo>
                    <a:pt x="2040" y="1"/>
                  </a:lnTo>
                  <a:cubicBezTo>
                    <a:pt x="2044" y="0"/>
                    <a:pt x="2050" y="1"/>
                    <a:pt x="2054" y="3"/>
                  </a:cubicBezTo>
                  <a:lnTo>
                    <a:pt x="2710" y="323"/>
                  </a:lnTo>
                  <a:lnTo>
                    <a:pt x="2691" y="322"/>
                  </a:lnTo>
                  <a:lnTo>
                    <a:pt x="3363" y="66"/>
                  </a:lnTo>
                  <a:cubicBezTo>
                    <a:pt x="3367" y="64"/>
                    <a:pt x="3372" y="64"/>
                    <a:pt x="3377" y="65"/>
                  </a:cubicBezTo>
                  <a:lnTo>
                    <a:pt x="4049" y="225"/>
                  </a:lnTo>
                  <a:cubicBezTo>
                    <a:pt x="4051" y="226"/>
                    <a:pt x="4052" y="226"/>
                    <a:pt x="4054" y="227"/>
                  </a:cubicBezTo>
                  <a:lnTo>
                    <a:pt x="4726" y="547"/>
                  </a:lnTo>
                  <a:lnTo>
                    <a:pt x="4718" y="545"/>
                  </a:lnTo>
                  <a:lnTo>
                    <a:pt x="5390" y="609"/>
                  </a:lnTo>
                  <a:cubicBezTo>
                    <a:pt x="5397" y="609"/>
                    <a:pt x="5404" y="613"/>
                    <a:pt x="5408" y="619"/>
                  </a:cubicBezTo>
                  <a:lnTo>
                    <a:pt x="6080" y="1659"/>
                  </a:lnTo>
                  <a:lnTo>
                    <a:pt x="6073" y="1653"/>
                  </a:lnTo>
                  <a:lnTo>
                    <a:pt x="6745" y="2117"/>
                  </a:lnTo>
                  <a:lnTo>
                    <a:pt x="6740" y="2114"/>
                  </a:lnTo>
                  <a:lnTo>
                    <a:pt x="7412" y="2370"/>
                  </a:lnTo>
                  <a:lnTo>
                    <a:pt x="7406" y="2369"/>
                  </a:lnTo>
                  <a:lnTo>
                    <a:pt x="8062" y="2433"/>
                  </a:lnTo>
                  <a:lnTo>
                    <a:pt x="8735" y="2529"/>
                  </a:lnTo>
                  <a:lnTo>
                    <a:pt x="8731" y="2528"/>
                  </a:lnTo>
                  <a:lnTo>
                    <a:pt x="9403" y="2512"/>
                  </a:lnTo>
                  <a:lnTo>
                    <a:pt x="10073" y="2449"/>
                  </a:lnTo>
                  <a:cubicBezTo>
                    <a:pt x="10074" y="2448"/>
                    <a:pt x="10075" y="2448"/>
                    <a:pt x="10077" y="2448"/>
                  </a:cubicBezTo>
                  <a:lnTo>
                    <a:pt x="10749" y="2480"/>
                  </a:lnTo>
                  <a:lnTo>
                    <a:pt x="11420" y="2496"/>
                  </a:lnTo>
                  <a:cubicBezTo>
                    <a:pt x="11433" y="2497"/>
                    <a:pt x="11444" y="2508"/>
                    <a:pt x="11443" y="2521"/>
                  </a:cubicBezTo>
                  <a:cubicBezTo>
                    <a:pt x="11443" y="2534"/>
                    <a:pt x="11432" y="2545"/>
                    <a:pt x="11419" y="2544"/>
                  </a:cubicBezTo>
                  <a:lnTo>
                    <a:pt x="10746" y="2528"/>
                  </a:lnTo>
                  <a:lnTo>
                    <a:pt x="10074" y="2496"/>
                  </a:lnTo>
                  <a:lnTo>
                    <a:pt x="10078" y="2496"/>
                  </a:lnTo>
                  <a:lnTo>
                    <a:pt x="9404" y="2560"/>
                  </a:lnTo>
                  <a:lnTo>
                    <a:pt x="8732" y="2576"/>
                  </a:lnTo>
                  <a:cubicBezTo>
                    <a:pt x="8731" y="2576"/>
                    <a:pt x="8729" y="2576"/>
                    <a:pt x="8728" y="2576"/>
                  </a:cubicBezTo>
                  <a:lnTo>
                    <a:pt x="8057" y="2480"/>
                  </a:lnTo>
                  <a:lnTo>
                    <a:pt x="7401" y="2416"/>
                  </a:lnTo>
                  <a:cubicBezTo>
                    <a:pt x="7399" y="2416"/>
                    <a:pt x="7397" y="2416"/>
                    <a:pt x="7395" y="2415"/>
                  </a:cubicBezTo>
                  <a:lnTo>
                    <a:pt x="6723" y="2159"/>
                  </a:lnTo>
                  <a:cubicBezTo>
                    <a:pt x="6721" y="2158"/>
                    <a:pt x="6719" y="2157"/>
                    <a:pt x="6718" y="2156"/>
                  </a:cubicBezTo>
                  <a:lnTo>
                    <a:pt x="6046" y="1692"/>
                  </a:lnTo>
                  <a:cubicBezTo>
                    <a:pt x="6043" y="1690"/>
                    <a:pt x="6041" y="1688"/>
                    <a:pt x="6039" y="1685"/>
                  </a:cubicBezTo>
                  <a:lnTo>
                    <a:pt x="5367" y="645"/>
                  </a:lnTo>
                  <a:lnTo>
                    <a:pt x="5385" y="656"/>
                  </a:lnTo>
                  <a:lnTo>
                    <a:pt x="4713" y="592"/>
                  </a:lnTo>
                  <a:cubicBezTo>
                    <a:pt x="4710" y="592"/>
                    <a:pt x="4708" y="591"/>
                    <a:pt x="4705" y="590"/>
                  </a:cubicBezTo>
                  <a:lnTo>
                    <a:pt x="4033" y="270"/>
                  </a:lnTo>
                  <a:lnTo>
                    <a:pt x="4038" y="272"/>
                  </a:lnTo>
                  <a:lnTo>
                    <a:pt x="3366" y="112"/>
                  </a:lnTo>
                  <a:lnTo>
                    <a:pt x="3380" y="111"/>
                  </a:lnTo>
                  <a:lnTo>
                    <a:pt x="2708" y="367"/>
                  </a:lnTo>
                  <a:cubicBezTo>
                    <a:pt x="2702" y="369"/>
                    <a:pt x="2695" y="369"/>
                    <a:pt x="2689" y="366"/>
                  </a:cubicBezTo>
                  <a:lnTo>
                    <a:pt x="2033" y="46"/>
                  </a:lnTo>
                  <a:lnTo>
                    <a:pt x="2047" y="48"/>
                  </a:lnTo>
                  <a:lnTo>
                    <a:pt x="1375" y="160"/>
                  </a:lnTo>
                  <a:lnTo>
                    <a:pt x="1380" y="159"/>
                  </a:lnTo>
                  <a:lnTo>
                    <a:pt x="708" y="399"/>
                  </a:lnTo>
                  <a:cubicBezTo>
                    <a:pt x="702" y="401"/>
                    <a:pt x="696" y="401"/>
                    <a:pt x="690" y="399"/>
                  </a:cubicBezTo>
                  <a:lnTo>
                    <a:pt x="18" y="127"/>
                  </a:lnTo>
                  <a:cubicBezTo>
                    <a:pt x="6" y="122"/>
                    <a:pt x="0" y="108"/>
                    <a:pt x="5" y="95"/>
                  </a:cubicBezTo>
                  <a:cubicBezTo>
                    <a:pt x="10" y="83"/>
                    <a:pt x="24" y="77"/>
                    <a:pt x="36" y="82"/>
                  </a:cubicBezTo>
                  <a:close/>
                </a:path>
              </a:pathLst>
            </a:custGeom>
            <a:solidFill>
              <a:srgbClr val="9E5ECE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1620838" y="3463927"/>
              <a:ext cx="107950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88"/>
            <p:cNvSpPr>
              <a:spLocks noEditPoints="1"/>
            </p:cNvSpPr>
            <p:nvPr/>
          </p:nvSpPr>
          <p:spPr bwMode="auto">
            <a:xfrm>
              <a:off x="1616075" y="3459164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2000250" y="3616327"/>
              <a:ext cx="109538" cy="109538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90"/>
            <p:cNvSpPr>
              <a:spLocks noEditPoints="1"/>
            </p:cNvSpPr>
            <p:nvPr/>
          </p:nvSpPr>
          <p:spPr bwMode="auto">
            <a:xfrm>
              <a:off x="1995488" y="3613152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2381250" y="3481389"/>
              <a:ext cx="107950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2376488" y="3476627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2760663" y="3417889"/>
              <a:ext cx="109538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94"/>
            <p:cNvSpPr>
              <a:spLocks noEditPoints="1"/>
            </p:cNvSpPr>
            <p:nvPr/>
          </p:nvSpPr>
          <p:spPr bwMode="auto">
            <a:xfrm>
              <a:off x="2755900" y="3413127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3132138" y="3598864"/>
              <a:ext cx="107950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96"/>
            <p:cNvSpPr>
              <a:spLocks noEditPoints="1"/>
            </p:cNvSpPr>
            <p:nvPr/>
          </p:nvSpPr>
          <p:spPr bwMode="auto">
            <a:xfrm>
              <a:off x="3127375" y="3594102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3511550" y="3454402"/>
              <a:ext cx="109538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3508375" y="3449639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3892550" y="3544889"/>
              <a:ext cx="107950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00"/>
            <p:cNvSpPr>
              <a:spLocks noEditPoints="1"/>
            </p:cNvSpPr>
            <p:nvPr/>
          </p:nvSpPr>
          <p:spPr bwMode="auto">
            <a:xfrm>
              <a:off x="3887788" y="3540127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4271963" y="3725864"/>
              <a:ext cx="109538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102"/>
            <p:cNvSpPr>
              <a:spLocks noEditPoints="1"/>
            </p:cNvSpPr>
            <p:nvPr/>
          </p:nvSpPr>
          <p:spPr bwMode="auto">
            <a:xfrm>
              <a:off x="4268788" y="3721102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Rectangle 103"/>
            <p:cNvSpPr>
              <a:spLocks noChangeArrowheads="1"/>
            </p:cNvSpPr>
            <p:nvPr/>
          </p:nvSpPr>
          <p:spPr bwMode="auto">
            <a:xfrm>
              <a:off x="4652963" y="3762377"/>
              <a:ext cx="107950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104"/>
            <p:cNvSpPr>
              <a:spLocks noEditPoints="1"/>
            </p:cNvSpPr>
            <p:nvPr/>
          </p:nvSpPr>
          <p:spPr bwMode="auto">
            <a:xfrm>
              <a:off x="4648200" y="3757614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Rectangle 105"/>
            <p:cNvSpPr>
              <a:spLocks noChangeArrowheads="1"/>
            </p:cNvSpPr>
            <p:nvPr/>
          </p:nvSpPr>
          <p:spPr bwMode="auto">
            <a:xfrm>
              <a:off x="5032375" y="4349752"/>
              <a:ext cx="109538" cy="109538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106"/>
            <p:cNvSpPr>
              <a:spLocks noEditPoints="1"/>
            </p:cNvSpPr>
            <p:nvPr/>
          </p:nvSpPr>
          <p:spPr bwMode="auto">
            <a:xfrm>
              <a:off x="5027613" y="4344990"/>
              <a:ext cx="119063" cy="11906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Rectangle 107"/>
            <p:cNvSpPr>
              <a:spLocks noChangeArrowheads="1"/>
            </p:cNvSpPr>
            <p:nvPr/>
          </p:nvSpPr>
          <p:spPr bwMode="auto">
            <a:xfrm>
              <a:off x="5413375" y="4613277"/>
              <a:ext cx="107950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08"/>
            <p:cNvSpPr>
              <a:spLocks noEditPoints="1"/>
            </p:cNvSpPr>
            <p:nvPr/>
          </p:nvSpPr>
          <p:spPr bwMode="auto">
            <a:xfrm>
              <a:off x="5408613" y="4608515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Rectangle 109"/>
            <p:cNvSpPr>
              <a:spLocks noChangeArrowheads="1"/>
            </p:cNvSpPr>
            <p:nvPr/>
          </p:nvSpPr>
          <p:spPr bwMode="auto">
            <a:xfrm>
              <a:off x="5792788" y="4757740"/>
              <a:ext cx="109538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110"/>
            <p:cNvSpPr>
              <a:spLocks noEditPoints="1"/>
            </p:cNvSpPr>
            <p:nvPr/>
          </p:nvSpPr>
          <p:spPr bwMode="auto">
            <a:xfrm>
              <a:off x="5788025" y="4752977"/>
              <a:ext cx="119063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Rectangle 111"/>
            <p:cNvSpPr>
              <a:spLocks noChangeArrowheads="1"/>
            </p:cNvSpPr>
            <p:nvPr/>
          </p:nvSpPr>
          <p:spPr bwMode="auto">
            <a:xfrm>
              <a:off x="6164263" y="4794252"/>
              <a:ext cx="107950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112"/>
            <p:cNvSpPr>
              <a:spLocks noEditPoints="1"/>
            </p:cNvSpPr>
            <p:nvPr/>
          </p:nvSpPr>
          <p:spPr bwMode="auto">
            <a:xfrm>
              <a:off x="6159500" y="4789490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Rectangle 113"/>
            <p:cNvSpPr>
              <a:spLocks noChangeArrowheads="1"/>
            </p:cNvSpPr>
            <p:nvPr/>
          </p:nvSpPr>
          <p:spPr bwMode="auto">
            <a:xfrm>
              <a:off x="6545263" y="4848227"/>
              <a:ext cx="107950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114"/>
            <p:cNvSpPr>
              <a:spLocks noEditPoints="1"/>
            </p:cNvSpPr>
            <p:nvPr/>
          </p:nvSpPr>
          <p:spPr bwMode="auto">
            <a:xfrm>
              <a:off x="6540500" y="4843465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Rectangle 115"/>
            <p:cNvSpPr>
              <a:spLocks noChangeArrowheads="1"/>
            </p:cNvSpPr>
            <p:nvPr/>
          </p:nvSpPr>
          <p:spPr bwMode="auto">
            <a:xfrm>
              <a:off x="6924675" y="4838702"/>
              <a:ext cx="107950" cy="109538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116"/>
            <p:cNvSpPr>
              <a:spLocks noEditPoints="1"/>
            </p:cNvSpPr>
            <p:nvPr/>
          </p:nvSpPr>
          <p:spPr bwMode="auto">
            <a:xfrm>
              <a:off x="6919913" y="4833940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Rectangle 117"/>
            <p:cNvSpPr>
              <a:spLocks noChangeArrowheads="1"/>
            </p:cNvSpPr>
            <p:nvPr/>
          </p:nvSpPr>
          <p:spPr bwMode="auto">
            <a:xfrm>
              <a:off x="7305675" y="4802190"/>
              <a:ext cx="107950" cy="109538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118"/>
            <p:cNvSpPr>
              <a:spLocks noEditPoints="1"/>
            </p:cNvSpPr>
            <p:nvPr/>
          </p:nvSpPr>
          <p:spPr bwMode="auto">
            <a:xfrm>
              <a:off x="7300913" y="4799015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Rectangle 119"/>
            <p:cNvSpPr>
              <a:spLocks noChangeArrowheads="1"/>
            </p:cNvSpPr>
            <p:nvPr/>
          </p:nvSpPr>
          <p:spPr bwMode="auto">
            <a:xfrm>
              <a:off x="7685088" y="4821240"/>
              <a:ext cx="107950" cy="107950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120"/>
            <p:cNvSpPr>
              <a:spLocks noEditPoints="1"/>
            </p:cNvSpPr>
            <p:nvPr/>
          </p:nvSpPr>
          <p:spPr bwMode="auto">
            <a:xfrm>
              <a:off x="7680325" y="4816477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Rectangle 121"/>
            <p:cNvSpPr>
              <a:spLocks noChangeArrowheads="1"/>
            </p:cNvSpPr>
            <p:nvPr/>
          </p:nvSpPr>
          <p:spPr bwMode="auto">
            <a:xfrm>
              <a:off x="8064500" y="4829177"/>
              <a:ext cx="109538" cy="109538"/>
            </a:xfrm>
            <a:prstGeom prst="rect">
              <a:avLst/>
            </a:prstGeom>
            <a:solidFill>
              <a:srgbClr val="9E5EC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122"/>
            <p:cNvSpPr>
              <a:spLocks noEditPoints="1"/>
            </p:cNvSpPr>
            <p:nvPr/>
          </p:nvSpPr>
          <p:spPr bwMode="auto">
            <a:xfrm>
              <a:off x="8061325" y="4826002"/>
              <a:ext cx="117475" cy="1174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08" y="200"/>
                </a:cxn>
                <a:cxn ang="0">
                  <a:pos x="200" y="208"/>
                </a:cxn>
                <a:cxn ang="0">
                  <a:pos x="8" y="208"/>
                </a:cxn>
                <a:cxn ang="0">
                  <a:pos x="0" y="200"/>
                </a:cxn>
                <a:cxn ang="0">
                  <a:pos x="0" y="8"/>
                </a:cxn>
                <a:cxn ang="0">
                  <a:pos x="16" y="200"/>
                </a:cxn>
                <a:cxn ang="0">
                  <a:pos x="8" y="192"/>
                </a:cxn>
                <a:cxn ang="0">
                  <a:pos x="200" y="192"/>
                </a:cxn>
                <a:cxn ang="0">
                  <a:pos x="192" y="200"/>
                </a:cxn>
                <a:cxn ang="0">
                  <a:pos x="192" y="8"/>
                </a:cxn>
                <a:cxn ang="0">
                  <a:pos x="200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200"/>
                </a:cxn>
              </a:cxnLst>
              <a:rect l="0" t="0" r="r" b="b"/>
              <a:pathLst>
                <a:path w="208" h="20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00" y="0"/>
                  </a:lnTo>
                  <a:cubicBezTo>
                    <a:pt x="205" y="0"/>
                    <a:pt x="208" y="4"/>
                    <a:pt x="208" y="8"/>
                  </a:cubicBezTo>
                  <a:lnTo>
                    <a:pt x="208" y="200"/>
                  </a:lnTo>
                  <a:cubicBezTo>
                    <a:pt x="208" y="205"/>
                    <a:pt x="205" y="208"/>
                    <a:pt x="200" y="208"/>
                  </a:cubicBezTo>
                  <a:lnTo>
                    <a:pt x="8" y="208"/>
                  </a:lnTo>
                  <a:cubicBezTo>
                    <a:pt x="4" y="208"/>
                    <a:pt x="0" y="205"/>
                    <a:pt x="0" y="200"/>
                  </a:cubicBezTo>
                  <a:lnTo>
                    <a:pt x="0" y="8"/>
                  </a:lnTo>
                  <a:close/>
                  <a:moveTo>
                    <a:pt x="16" y="200"/>
                  </a:moveTo>
                  <a:lnTo>
                    <a:pt x="8" y="192"/>
                  </a:lnTo>
                  <a:lnTo>
                    <a:pt x="200" y="192"/>
                  </a:lnTo>
                  <a:lnTo>
                    <a:pt x="192" y="200"/>
                  </a:lnTo>
                  <a:lnTo>
                    <a:pt x="192" y="8"/>
                  </a:lnTo>
                  <a:lnTo>
                    <a:pt x="20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200"/>
                  </a:lnTo>
                  <a:close/>
                </a:path>
              </a:pathLst>
            </a:custGeom>
            <a:solidFill>
              <a:srgbClr val="6E548D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123"/>
            <p:cNvSpPr>
              <a:spLocks/>
            </p:cNvSpPr>
            <p:nvPr/>
          </p:nvSpPr>
          <p:spPr bwMode="auto">
            <a:xfrm>
              <a:off x="1660525" y="4381502"/>
              <a:ext cx="6473825" cy="608013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706" y="228"/>
                </a:cxn>
                <a:cxn ang="0">
                  <a:pos x="695" y="227"/>
                </a:cxn>
                <a:cxn ang="0">
                  <a:pos x="1367" y="115"/>
                </a:cxn>
                <a:cxn ang="0">
                  <a:pos x="1370" y="114"/>
                </a:cxn>
                <a:cxn ang="0">
                  <a:pos x="2042" y="114"/>
                </a:cxn>
                <a:cxn ang="0">
                  <a:pos x="2049" y="115"/>
                </a:cxn>
                <a:cxn ang="0">
                  <a:pos x="2705" y="307"/>
                </a:cxn>
                <a:cxn ang="0">
                  <a:pos x="2697" y="306"/>
                </a:cxn>
                <a:cxn ang="0">
                  <a:pos x="3369" y="274"/>
                </a:cxn>
                <a:cxn ang="0">
                  <a:pos x="3365" y="275"/>
                </a:cxn>
                <a:cxn ang="0">
                  <a:pos x="4037" y="131"/>
                </a:cxn>
                <a:cxn ang="0">
                  <a:pos x="4046" y="131"/>
                </a:cxn>
                <a:cxn ang="0">
                  <a:pos x="4718" y="227"/>
                </a:cxn>
                <a:cxn ang="0">
                  <a:pos x="4707" y="228"/>
                </a:cxn>
                <a:cxn ang="0">
                  <a:pos x="5379" y="20"/>
                </a:cxn>
                <a:cxn ang="0">
                  <a:pos x="5403" y="25"/>
                </a:cxn>
                <a:cxn ang="0">
                  <a:pos x="6075" y="633"/>
                </a:cxn>
                <a:cxn ang="0">
                  <a:pos x="6067" y="628"/>
                </a:cxn>
                <a:cxn ang="0">
                  <a:pos x="6739" y="868"/>
                </a:cxn>
                <a:cxn ang="0">
                  <a:pos x="6733" y="867"/>
                </a:cxn>
                <a:cxn ang="0">
                  <a:pos x="7405" y="947"/>
                </a:cxn>
                <a:cxn ang="0">
                  <a:pos x="8060" y="978"/>
                </a:cxn>
                <a:cxn ang="0">
                  <a:pos x="8732" y="1027"/>
                </a:cxn>
                <a:cxn ang="0">
                  <a:pos x="8729" y="1027"/>
                </a:cxn>
                <a:cxn ang="0">
                  <a:pos x="9401" y="979"/>
                </a:cxn>
                <a:cxn ang="0">
                  <a:pos x="10074" y="962"/>
                </a:cxn>
                <a:cxn ang="0">
                  <a:pos x="10745" y="930"/>
                </a:cxn>
                <a:cxn ang="0">
                  <a:pos x="10750" y="931"/>
                </a:cxn>
                <a:cxn ang="0">
                  <a:pos x="11422" y="1027"/>
                </a:cxn>
                <a:cxn ang="0">
                  <a:pos x="11442" y="1054"/>
                </a:cxn>
                <a:cxn ang="0">
                  <a:pos x="11415" y="1074"/>
                </a:cxn>
                <a:cxn ang="0">
                  <a:pos x="10743" y="978"/>
                </a:cxn>
                <a:cxn ang="0">
                  <a:pos x="10748" y="978"/>
                </a:cxn>
                <a:cxn ang="0">
                  <a:pos x="10075" y="1010"/>
                </a:cxn>
                <a:cxn ang="0">
                  <a:pos x="9404" y="1026"/>
                </a:cxn>
                <a:cxn ang="0">
                  <a:pos x="8732" y="1074"/>
                </a:cxn>
                <a:cxn ang="0">
                  <a:pos x="8729" y="1074"/>
                </a:cxn>
                <a:cxn ang="0">
                  <a:pos x="8057" y="1026"/>
                </a:cxn>
                <a:cxn ang="0">
                  <a:pos x="7400" y="994"/>
                </a:cxn>
                <a:cxn ang="0">
                  <a:pos x="6728" y="914"/>
                </a:cxn>
                <a:cxn ang="0">
                  <a:pos x="6722" y="913"/>
                </a:cxn>
                <a:cxn ang="0">
                  <a:pos x="6050" y="673"/>
                </a:cxn>
                <a:cxn ang="0">
                  <a:pos x="6042" y="668"/>
                </a:cxn>
                <a:cxn ang="0">
                  <a:pos x="5370" y="60"/>
                </a:cxn>
                <a:cxn ang="0">
                  <a:pos x="5394" y="65"/>
                </a:cxn>
                <a:cxn ang="0">
                  <a:pos x="4722" y="273"/>
                </a:cxn>
                <a:cxn ang="0">
                  <a:pos x="4711" y="274"/>
                </a:cxn>
                <a:cxn ang="0">
                  <a:pos x="4039" y="178"/>
                </a:cxn>
                <a:cxn ang="0">
                  <a:pos x="4047" y="178"/>
                </a:cxn>
                <a:cxn ang="0">
                  <a:pos x="3375" y="322"/>
                </a:cxn>
                <a:cxn ang="0">
                  <a:pos x="3372" y="322"/>
                </a:cxn>
                <a:cxn ang="0">
                  <a:pos x="2700" y="354"/>
                </a:cxn>
                <a:cxn ang="0">
                  <a:pos x="2692" y="354"/>
                </a:cxn>
                <a:cxn ang="0">
                  <a:pos x="2036" y="162"/>
                </a:cxn>
                <a:cxn ang="0">
                  <a:pos x="2042" y="162"/>
                </a:cxn>
                <a:cxn ang="0">
                  <a:pos x="1370" y="162"/>
                </a:cxn>
                <a:cxn ang="0">
                  <a:pos x="1374" y="162"/>
                </a:cxn>
                <a:cxn ang="0">
                  <a:pos x="702" y="274"/>
                </a:cxn>
                <a:cxn ang="0">
                  <a:pos x="691" y="273"/>
                </a:cxn>
                <a:cxn ang="0">
                  <a:pos x="19" y="49"/>
                </a:cxn>
                <a:cxn ang="0">
                  <a:pos x="4" y="19"/>
                </a:cxn>
                <a:cxn ang="0">
                  <a:pos x="34" y="4"/>
                </a:cxn>
              </a:cxnLst>
              <a:rect l="0" t="0" r="r" b="b"/>
              <a:pathLst>
                <a:path w="11444" h="1076">
                  <a:moveTo>
                    <a:pt x="34" y="4"/>
                  </a:moveTo>
                  <a:lnTo>
                    <a:pt x="706" y="228"/>
                  </a:lnTo>
                  <a:lnTo>
                    <a:pt x="695" y="227"/>
                  </a:lnTo>
                  <a:lnTo>
                    <a:pt x="1367" y="115"/>
                  </a:lnTo>
                  <a:cubicBezTo>
                    <a:pt x="1368" y="115"/>
                    <a:pt x="1369" y="114"/>
                    <a:pt x="1370" y="114"/>
                  </a:cubicBezTo>
                  <a:lnTo>
                    <a:pt x="2042" y="114"/>
                  </a:lnTo>
                  <a:cubicBezTo>
                    <a:pt x="2045" y="114"/>
                    <a:pt x="2047" y="115"/>
                    <a:pt x="2049" y="115"/>
                  </a:cubicBezTo>
                  <a:lnTo>
                    <a:pt x="2705" y="307"/>
                  </a:lnTo>
                  <a:lnTo>
                    <a:pt x="2697" y="306"/>
                  </a:lnTo>
                  <a:lnTo>
                    <a:pt x="3369" y="274"/>
                  </a:lnTo>
                  <a:lnTo>
                    <a:pt x="3365" y="275"/>
                  </a:lnTo>
                  <a:lnTo>
                    <a:pt x="4037" y="131"/>
                  </a:lnTo>
                  <a:cubicBezTo>
                    <a:pt x="4040" y="130"/>
                    <a:pt x="4043" y="130"/>
                    <a:pt x="4046" y="131"/>
                  </a:cubicBezTo>
                  <a:lnTo>
                    <a:pt x="4718" y="227"/>
                  </a:lnTo>
                  <a:lnTo>
                    <a:pt x="4707" y="228"/>
                  </a:lnTo>
                  <a:lnTo>
                    <a:pt x="5379" y="20"/>
                  </a:lnTo>
                  <a:cubicBezTo>
                    <a:pt x="5387" y="17"/>
                    <a:pt x="5396" y="19"/>
                    <a:pt x="5403" y="25"/>
                  </a:cubicBezTo>
                  <a:lnTo>
                    <a:pt x="6075" y="633"/>
                  </a:lnTo>
                  <a:lnTo>
                    <a:pt x="6067" y="628"/>
                  </a:lnTo>
                  <a:lnTo>
                    <a:pt x="6739" y="868"/>
                  </a:lnTo>
                  <a:lnTo>
                    <a:pt x="6733" y="867"/>
                  </a:lnTo>
                  <a:lnTo>
                    <a:pt x="7405" y="947"/>
                  </a:lnTo>
                  <a:lnTo>
                    <a:pt x="8060" y="978"/>
                  </a:lnTo>
                  <a:lnTo>
                    <a:pt x="8732" y="1027"/>
                  </a:lnTo>
                  <a:lnTo>
                    <a:pt x="8729" y="1027"/>
                  </a:lnTo>
                  <a:lnTo>
                    <a:pt x="9401" y="979"/>
                  </a:lnTo>
                  <a:lnTo>
                    <a:pt x="10074" y="962"/>
                  </a:lnTo>
                  <a:lnTo>
                    <a:pt x="10745" y="930"/>
                  </a:lnTo>
                  <a:cubicBezTo>
                    <a:pt x="10747" y="930"/>
                    <a:pt x="10748" y="930"/>
                    <a:pt x="10750" y="931"/>
                  </a:cubicBezTo>
                  <a:lnTo>
                    <a:pt x="11422" y="1027"/>
                  </a:lnTo>
                  <a:cubicBezTo>
                    <a:pt x="11435" y="1029"/>
                    <a:pt x="11444" y="1041"/>
                    <a:pt x="11442" y="1054"/>
                  </a:cubicBezTo>
                  <a:cubicBezTo>
                    <a:pt x="11440" y="1067"/>
                    <a:pt x="11428" y="1076"/>
                    <a:pt x="11415" y="1074"/>
                  </a:cubicBezTo>
                  <a:lnTo>
                    <a:pt x="10743" y="978"/>
                  </a:lnTo>
                  <a:lnTo>
                    <a:pt x="10748" y="978"/>
                  </a:lnTo>
                  <a:lnTo>
                    <a:pt x="10075" y="1010"/>
                  </a:lnTo>
                  <a:lnTo>
                    <a:pt x="9404" y="1026"/>
                  </a:lnTo>
                  <a:lnTo>
                    <a:pt x="8732" y="1074"/>
                  </a:lnTo>
                  <a:cubicBezTo>
                    <a:pt x="8731" y="1074"/>
                    <a:pt x="8730" y="1074"/>
                    <a:pt x="8729" y="1074"/>
                  </a:cubicBezTo>
                  <a:lnTo>
                    <a:pt x="8057" y="1026"/>
                  </a:lnTo>
                  <a:lnTo>
                    <a:pt x="7400" y="994"/>
                  </a:lnTo>
                  <a:lnTo>
                    <a:pt x="6728" y="914"/>
                  </a:lnTo>
                  <a:cubicBezTo>
                    <a:pt x="6726" y="914"/>
                    <a:pt x="6724" y="914"/>
                    <a:pt x="6722" y="913"/>
                  </a:cubicBezTo>
                  <a:lnTo>
                    <a:pt x="6050" y="673"/>
                  </a:lnTo>
                  <a:cubicBezTo>
                    <a:pt x="6047" y="672"/>
                    <a:pt x="6045" y="670"/>
                    <a:pt x="6042" y="668"/>
                  </a:cubicBezTo>
                  <a:lnTo>
                    <a:pt x="5370" y="60"/>
                  </a:lnTo>
                  <a:lnTo>
                    <a:pt x="5394" y="65"/>
                  </a:lnTo>
                  <a:lnTo>
                    <a:pt x="4722" y="273"/>
                  </a:lnTo>
                  <a:cubicBezTo>
                    <a:pt x="4718" y="274"/>
                    <a:pt x="4715" y="275"/>
                    <a:pt x="4711" y="274"/>
                  </a:cubicBezTo>
                  <a:lnTo>
                    <a:pt x="4039" y="178"/>
                  </a:lnTo>
                  <a:lnTo>
                    <a:pt x="4047" y="178"/>
                  </a:lnTo>
                  <a:lnTo>
                    <a:pt x="3375" y="322"/>
                  </a:lnTo>
                  <a:cubicBezTo>
                    <a:pt x="3374" y="322"/>
                    <a:pt x="3373" y="322"/>
                    <a:pt x="3372" y="322"/>
                  </a:cubicBezTo>
                  <a:lnTo>
                    <a:pt x="2700" y="354"/>
                  </a:lnTo>
                  <a:cubicBezTo>
                    <a:pt x="2697" y="355"/>
                    <a:pt x="2694" y="354"/>
                    <a:pt x="2692" y="354"/>
                  </a:cubicBezTo>
                  <a:lnTo>
                    <a:pt x="2036" y="162"/>
                  </a:lnTo>
                  <a:lnTo>
                    <a:pt x="2042" y="162"/>
                  </a:lnTo>
                  <a:lnTo>
                    <a:pt x="1370" y="162"/>
                  </a:lnTo>
                  <a:lnTo>
                    <a:pt x="1374" y="162"/>
                  </a:lnTo>
                  <a:lnTo>
                    <a:pt x="702" y="274"/>
                  </a:lnTo>
                  <a:cubicBezTo>
                    <a:pt x="699" y="275"/>
                    <a:pt x="695" y="274"/>
                    <a:pt x="691" y="273"/>
                  </a:cubicBezTo>
                  <a:lnTo>
                    <a:pt x="19" y="49"/>
                  </a:lnTo>
                  <a:cubicBezTo>
                    <a:pt x="6" y="45"/>
                    <a:pt x="0" y="31"/>
                    <a:pt x="4" y="19"/>
                  </a:cubicBezTo>
                  <a:cubicBezTo>
                    <a:pt x="8" y="6"/>
                    <a:pt x="21" y="0"/>
                    <a:pt x="34" y="4"/>
                  </a:cubicBez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auto">
            <a:xfrm>
              <a:off x="1620838" y="4341815"/>
              <a:ext cx="107950" cy="107950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125"/>
            <p:cNvSpPr>
              <a:spLocks noEditPoints="1"/>
            </p:cNvSpPr>
            <p:nvPr/>
          </p:nvSpPr>
          <p:spPr bwMode="auto">
            <a:xfrm>
              <a:off x="1616075" y="4337052"/>
              <a:ext cx="117475" cy="117475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auto">
            <a:xfrm>
              <a:off x="2000250" y="4467227"/>
              <a:ext cx="109538" cy="109538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127"/>
            <p:cNvSpPr>
              <a:spLocks noEditPoints="1"/>
            </p:cNvSpPr>
            <p:nvPr/>
          </p:nvSpPr>
          <p:spPr bwMode="auto">
            <a:xfrm>
              <a:off x="1995488" y="4464052"/>
              <a:ext cx="119063" cy="117475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auto">
            <a:xfrm>
              <a:off x="2381250" y="4403727"/>
              <a:ext cx="107950" cy="109538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129"/>
            <p:cNvSpPr>
              <a:spLocks noEditPoints="1"/>
            </p:cNvSpPr>
            <p:nvPr/>
          </p:nvSpPr>
          <p:spPr bwMode="auto">
            <a:xfrm>
              <a:off x="2376488" y="4400552"/>
              <a:ext cx="117475" cy="117475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auto">
            <a:xfrm>
              <a:off x="2760663" y="4403727"/>
              <a:ext cx="109538" cy="109538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131"/>
            <p:cNvSpPr>
              <a:spLocks noEditPoints="1"/>
            </p:cNvSpPr>
            <p:nvPr/>
          </p:nvSpPr>
          <p:spPr bwMode="auto">
            <a:xfrm>
              <a:off x="2755900" y="4400552"/>
              <a:ext cx="119063" cy="117475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auto">
            <a:xfrm>
              <a:off x="3132138" y="4513265"/>
              <a:ext cx="107950" cy="107950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133"/>
            <p:cNvSpPr>
              <a:spLocks noEditPoints="1"/>
            </p:cNvSpPr>
            <p:nvPr/>
          </p:nvSpPr>
          <p:spPr bwMode="auto">
            <a:xfrm>
              <a:off x="3127375" y="4508502"/>
              <a:ext cx="119063" cy="119063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auto">
            <a:xfrm>
              <a:off x="3511550" y="4495802"/>
              <a:ext cx="109538" cy="107950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135"/>
            <p:cNvSpPr>
              <a:spLocks noEditPoints="1"/>
            </p:cNvSpPr>
            <p:nvPr/>
          </p:nvSpPr>
          <p:spPr bwMode="auto">
            <a:xfrm>
              <a:off x="3508375" y="4491040"/>
              <a:ext cx="117475" cy="117475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auto">
            <a:xfrm>
              <a:off x="3892550" y="4413252"/>
              <a:ext cx="107950" cy="109538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137"/>
            <p:cNvSpPr>
              <a:spLocks noEditPoints="1"/>
            </p:cNvSpPr>
            <p:nvPr/>
          </p:nvSpPr>
          <p:spPr bwMode="auto">
            <a:xfrm>
              <a:off x="3887788" y="4408490"/>
              <a:ext cx="119063" cy="119063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auto">
            <a:xfrm>
              <a:off x="4271963" y="4467227"/>
              <a:ext cx="109538" cy="109538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139"/>
            <p:cNvSpPr>
              <a:spLocks noEditPoints="1"/>
            </p:cNvSpPr>
            <p:nvPr/>
          </p:nvSpPr>
          <p:spPr bwMode="auto">
            <a:xfrm>
              <a:off x="4268788" y="4464052"/>
              <a:ext cx="117475" cy="117475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auto">
            <a:xfrm>
              <a:off x="4652963" y="4349752"/>
              <a:ext cx="107950" cy="109538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141"/>
            <p:cNvSpPr>
              <a:spLocks noEditPoints="1"/>
            </p:cNvSpPr>
            <p:nvPr/>
          </p:nvSpPr>
          <p:spPr bwMode="auto">
            <a:xfrm>
              <a:off x="4648200" y="4344990"/>
              <a:ext cx="117475" cy="119063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auto">
            <a:xfrm>
              <a:off x="5032375" y="4694240"/>
              <a:ext cx="109538" cy="107950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143"/>
            <p:cNvSpPr>
              <a:spLocks noEditPoints="1"/>
            </p:cNvSpPr>
            <p:nvPr/>
          </p:nvSpPr>
          <p:spPr bwMode="auto">
            <a:xfrm>
              <a:off x="5027613" y="4689477"/>
              <a:ext cx="119063" cy="119063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auto">
            <a:xfrm>
              <a:off x="5413375" y="4829177"/>
              <a:ext cx="107950" cy="109538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145"/>
            <p:cNvSpPr>
              <a:spLocks noEditPoints="1"/>
            </p:cNvSpPr>
            <p:nvPr/>
          </p:nvSpPr>
          <p:spPr bwMode="auto">
            <a:xfrm>
              <a:off x="5408613" y="4826002"/>
              <a:ext cx="117475" cy="117475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auto">
            <a:xfrm>
              <a:off x="5792788" y="4875215"/>
              <a:ext cx="109538" cy="107950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147"/>
            <p:cNvSpPr>
              <a:spLocks noEditPoints="1"/>
            </p:cNvSpPr>
            <p:nvPr/>
          </p:nvSpPr>
          <p:spPr bwMode="auto">
            <a:xfrm>
              <a:off x="5788025" y="4870452"/>
              <a:ext cx="119063" cy="119063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auto">
            <a:xfrm>
              <a:off x="6164263" y="4892677"/>
              <a:ext cx="107950" cy="109538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149"/>
            <p:cNvSpPr>
              <a:spLocks noEditPoints="1"/>
            </p:cNvSpPr>
            <p:nvPr/>
          </p:nvSpPr>
          <p:spPr bwMode="auto">
            <a:xfrm>
              <a:off x="6159500" y="4889502"/>
              <a:ext cx="119063" cy="117475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auto">
            <a:xfrm>
              <a:off x="6545263" y="4919665"/>
              <a:ext cx="107950" cy="109538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151"/>
            <p:cNvSpPr>
              <a:spLocks noEditPoints="1"/>
            </p:cNvSpPr>
            <p:nvPr/>
          </p:nvSpPr>
          <p:spPr bwMode="auto">
            <a:xfrm>
              <a:off x="6540500" y="4916490"/>
              <a:ext cx="117475" cy="117475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auto">
            <a:xfrm>
              <a:off x="6924675" y="4892677"/>
              <a:ext cx="107950" cy="109538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Freeform 153"/>
            <p:cNvSpPr>
              <a:spLocks noEditPoints="1"/>
            </p:cNvSpPr>
            <p:nvPr/>
          </p:nvSpPr>
          <p:spPr bwMode="auto">
            <a:xfrm>
              <a:off x="6919913" y="4889502"/>
              <a:ext cx="119063" cy="117475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auto">
            <a:xfrm>
              <a:off x="7305675" y="4884740"/>
              <a:ext cx="107950" cy="107950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Freeform 155"/>
            <p:cNvSpPr>
              <a:spLocks noEditPoints="1"/>
            </p:cNvSpPr>
            <p:nvPr/>
          </p:nvSpPr>
          <p:spPr bwMode="auto">
            <a:xfrm>
              <a:off x="7300913" y="4879977"/>
              <a:ext cx="117475" cy="117475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auto">
            <a:xfrm>
              <a:off x="7685088" y="4865690"/>
              <a:ext cx="107950" cy="109538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157"/>
            <p:cNvSpPr>
              <a:spLocks noEditPoints="1"/>
            </p:cNvSpPr>
            <p:nvPr/>
          </p:nvSpPr>
          <p:spPr bwMode="auto">
            <a:xfrm>
              <a:off x="7680325" y="4860927"/>
              <a:ext cx="119063" cy="119063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auto">
            <a:xfrm>
              <a:off x="8064500" y="4919665"/>
              <a:ext cx="109538" cy="109538"/>
            </a:xfrm>
            <a:prstGeom prst="ellipse">
              <a:avLst/>
            </a:prstGeom>
            <a:solidFill>
              <a:srgbClr val="4BACC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Freeform 159"/>
            <p:cNvSpPr>
              <a:spLocks noEditPoints="1"/>
            </p:cNvSpPr>
            <p:nvPr/>
          </p:nvSpPr>
          <p:spPr bwMode="auto">
            <a:xfrm>
              <a:off x="8061325" y="4916490"/>
              <a:ext cx="117475" cy="117475"/>
            </a:xfrm>
            <a:custGeom>
              <a:avLst/>
              <a:gdLst/>
              <a:ahLst/>
              <a:cxnLst>
                <a:cxn ang="0">
                  <a:pos x="208" y="106"/>
                </a:cxn>
                <a:cxn ang="0">
                  <a:pos x="199" y="146"/>
                </a:cxn>
                <a:cxn ang="0">
                  <a:pos x="177" y="179"/>
                </a:cxn>
                <a:cxn ang="0">
                  <a:pos x="143" y="200"/>
                </a:cxn>
                <a:cxn ang="0">
                  <a:pos x="103" y="208"/>
                </a:cxn>
                <a:cxn ang="0">
                  <a:pos x="63" y="199"/>
                </a:cxn>
                <a:cxn ang="0">
                  <a:pos x="30" y="177"/>
                </a:cxn>
                <a:cxn ang="0">
                  <a:pos x="9" y="143"/>
                </a:cxn>
                <a:cxn ang="0">
                  <a:pos x="1" y="103"/>
                </a:cxn>
                <a:cxn ang="0">
                  <a:pos x="10" y="63"/>
                </a:cxn>
                <a:cxn ang="0">
                  <a:pos x="32" y="30"/>
                </a:cxn>
                <a:cxn ang="0">
                  <a:pos x="66" y="9"/>
                </a:cxn>
                <a:cxn ang="0">
                  <a:pos x="106" y="1"/>
                </a:cxn>
                <a:cxn ang="0">
                  <a:pos x="146" y="10"/>
                </a:cxn>
                <a:cxn ang="0">
                  <a:pos x="179" y="32"/>
                </a:cxn>
                <a:cxn ang="0">
                  <a:pos x="200" y="66"/>
                </a:cxn>
                <a:cxn ang="0">
                  <a:pos x="185" y="69"/>
                </a:cxn>
                <a:cxn ang="0">
                  <a:pos x="166" y="41"/>
                </a:cxn>
                <a:cxn ang="0">
                  <a:pos x="137" y="23"/>
                </a:cxn>
                <a:cxn ang="0">
                  <a:pos x="103" y="16"/>
                </a:cxn>
                <a:cxn ang="0">
                  <a:pos x="69" y="24"/>
                </a:cxn>
                <a:cxn ang="0">
                  <a:pos x="41" y="43"/>
                </a:cxn>
                <a:cxn ang="0">
                  <a:pos x="23" y="72"/>
                </a:cxn>
                <a:cxn ang="0">
                  <a:pos x="16" y="106"/>
                </a:cxn>
                <a:cxn ang="0">
                  <a:pos x="24" y="140"/>
                </a:cxn>
                <a:cxn ang="0">
                  <a:pos x="43" y="168"/>
                </a:cxn>
                <a:cxn ang="0">
                  <a:pos x="72" y="186"/>
                </a:cxn>
                <a:cxn ang="0">
                  <a:pos x="106" y="193"/>
                </a:cxn>
                <a:cxn ang="0">
                  <a:pos x="140" y="185"/>
                </a:cxn>
                <a:cxn ang="0">
                  <a:pos x="168" y="166"/>
                </a:cxn>
                <a:cxn ang="0">
                  <a:pos x="186" y="137"/>
                </a:cxn>
                <a:cxn ang="0">
                  <a:pos x="193" y="103"/>
                </a:cxn>
                <a:cxn ang="0">
                  <a:pos x="185" y="69"/>
                </a:cxn>
              </a:cxnLst>
              <a:rect l="0" t="0" r="r" b="b"/>
              <a:pathLst>
                <a:path w="209" h="209">
                  <a:moveTo>
                    <a:pt x="208" y="103"/>
                  </a:moveTo>
                  <a:cubicBezTo>
                    <a:pt x="209" y="104"/>
                    <a:pt x="209" y="105"/>
                    <a:pt x="208" y="106"/>
                  </a:cubicBezTo>
                  <a:lnTo>
                    <a:pt x="200" y="143"/>
                  </a:lnTo>
                  <a:cubicBezTo>
                    <a:pt x="200" y="144"/>
                    <a:pt x="200" y="145"/>
                    <a:pt x="199" y="146"/>
                  </a:cubicBezTo>
                  <a:lnTo>
                    <a:pt x="179" y="177"/>
                  </a:lnTo>
                  <a:cubicBezTo>
                    <a:pt x="179" y="178"/>
                    <a:pt x="178" y="179"/>
                    <a:pt x="177" y="179"/>
                  </a:cubicBezTo>
                  <a:lnTo>
                    <a:pt x="146" y="199"/>
                  </a:lnTo>
                  <a:cubicBezTo>
                    <a:pt x="145" y="200"/>
                    <a:pt x="144" y="200"/>
                    <a:pt x="143" y="200"/>
                  </a:cubicBezTo>
                  <a:lnTo>
                    <a:pt x="106" y="208"/>
                  </a:lnTo>
                  <a:cubicBezTo>
                    <a:pt x="105" y="209"/>
                    <a:pt x="104" y="209"/>
                    <a:pt x="103" y="208"/>
                  </a:cubicBezTo>
                  <a:lnTo>
                    <a:pt x="66" y="200"/>
                  </a:lnTo>
                  <a:cubicBezTo>
                    <a:pt x="65" y="200"/>
                    <a:pt x="64" y="200"/>
                    <a:pt x="63" y="199"/>
                  </a:cubicBezTo>
                  <a:lnTo>
                    <a:pt x="32" y="179"/>
                  </a:lnTo>
                  <a:cubicBezTo>
                    <a:pt x="31" y="179"/>
                    <a:pt x="30" y="178"/>
                    <a:pt x="30" y="177"/>
                  </a:cubicBezTo>
                  <a:lnTo>
                    <a:pt x="10" y="146"/>
                  </a:lnTo>
                  <a:cubicBezTo>
                    <a:pt x="9" y="145"/>
                    <a:pt x="9" y="144"/>
                    <a:pt x="9" y="143"/>
                  </a:cubicBezTo>
                  <a:lnTo>
                    <a:pt x="1" y="106"/>
                  </a:lnTo>
                  <a:cubicBezTo>
                    <a:pt x="0" y="105"/>
                    <a:pt x="0" y="104"/>
                    <a:pt x="1" y="103"/>
                  </a:cubicBezTo>
                  <a:lnTo>
                    <a:pt x="9" y="66"/>
                  </a:lnTo>
                  <a:cubicBezTo>
                    <a:pt x="9" y="65"/>
                    <a:pt x="9" y="64"/>
                    <a:pt x="10" y="63"/>
                  </a:cubicBezTo>
                  <a:lnTo>
                    <a:pt x="30" y="32"/>
                  </a:lnTo>
                  <a:cubicBezTo>
                    <a:pt x="30" y="31"/>
                    <a:pt x="31" y="30"/>
                    <a:pt x="32" y="30"/>
                  </a:cubicBezTo>
                  <a:lnTo>
                    <a:pt x="63" y="10"/>
                  </a:lnTo>
                  <a:cubicBezTo>
                    <a:pt x="64" y="9"/>
                    <a:pt x="65" y="9"/>
                    <a:pt x="66" y="9"/>
                  </a:cubicBezTo>
                  <a:lnTo>
                    <a:pt x="103" y="1"/>
                  </a:lnTo>
                  <a:cubicBezTo>
                    <a:pt x="104" y="0"/>
                    <a:pt x="105" y="0"/>
                    <a:pt x="106" y="1"/>
                  </a:cubicBezTo>
                  <a:lnTo>
                    <a:pt x="143" y="9"/>
                  </a:lnTo>
                  <a:cubicBezTo>
                    <a:pt x="144" y="9"/>
                    <a:pt x="145" y="9"/>
                    <a:pt x="146" y="10"/>
                  </a:cubicBezTo>
                  <a:lnTo>
                    <a:pt x="177" y="30"/>
                  </a:lnTo>
                  <a:cubicBezTo>
                    <a:pt x="178" y="30"/>
                    <a:pt x="179" y="31"/>
                    <a:pt x="179" y="32"/>
                  </a:cubicBezTo>
                  <a:lnTo>
                    <a:pt x="199" y="63"/>
                  </a:lnTo>
                  <a:cubicBezTo>
                    <a:pt x="200" y="64"/>
                    <a:pt x="200" y="65"/>
                    <a:pt x="200" y="66"/>
                  </a:cubicBezTo>
                  <a:lnTo>
                    <a:pt x="208" y="103"/>
                  </a:lnTo>
                  <a:close/>
                  <a:moveTo>
                    <a:pt x="185" y="69"/>
                  </a:moveTo>
                  <a:lnTo>
                    <a:pt x="186" y="72"/>
                  </a:lnTo>
                  <a:lnTo>
                    <a:pt x="166" y="41"/>
                  </a:lnTo>
                  <a:lnTo>
                    <a:pt x="168" y="43"/>
                  </a:lnTo>
                  <a:lnTo>
                    <a:pt x="137" y="23"/>
                  </a:lnTo>
                  <a:lnTo>
                    <a:pt x="140" y="24"/>
                  </a:lnTo>
                  <a:lnTo>
                    <a:pt x="103" y="16"/>
                  </a:lnTo>
                  <a:lnTo>
                    <a:pt x="106" y="16"/>
                  </a:lnTo>
                  <a:lnTo>
                    <a:pt x="69" y="24"/>
                  </a:lnTo>
                  <a:lnTo>
                    <a:pt x="72" y="23"/>
                  </a:lnTo>
                  <a:lnTo>
                    <a:pt x="41" y="43"/>
                  </a:lnTo>
                  <a:lnTo>
                    <a:pt x="43" y="41"/>
                  </a:lnTo>
                  <a:lnTo>
                    <a:pt x="23" y="72"/>
                  </a:lnTo>
                  <a:lnTo>
                    <a:pt x="24" y="69"/>
                  </a:lnTo>
                  <a:lnTo>
                    <a:pt x="16" y="106"/>
                  </a:lnTo>
                  <a:lnTo>
                    <a:pt x="16" y="103"/>
                  </a:lnTo>
                  <a:lnTo>
                    <a:pt x="24" y="140"/>
                  </a:lnTo>
                  <a:lnTo>
                    <a:pt x="23" y="137"/>
                  </a:lnTo>
                  <a:lnTo>
                    <a:pt x="43" y="168"/>
                  </a:lnTo>
                  <a:lnTo>
                    <a:pt x="41" y="166"/>
                  </a:lnTo>
                  <a:lnTo>
                    <a:pt x="72" y="186"/>
                  </a:lnTo>
                  <a:lnTo>
                    <a:pt x="69" y="185"/>
                  </a:lnTo>
                  <a:lnTo>
                    <a:pt x="106" y="193"/>
                  </a:lnTo>
                  <a:lnTo>
                    <a:pt x="103" y="193"/>
                  </a:lnTo>
                  <a:lnTo>
                    <a:pt x="140" y="185"/>
                  </a:lnTo>
                  <a:lnTo>
                    <a:pt x="137" y="186"/>
                  </a:lnTo>
                  <a:lnTo>
                    <a:pt x="168" y="166"/>
                  </a:lnTo>
                  <a:lnTo>
                    <a:pt x="166" y="168"/>
                  </a:lnTo>
                  <a:lnTo>
                    <a:pt x="186" y="137"/>
                  </a:lnTo>
                  <a:lnTo>
                    <a:pt x="185" y="140"/>
                  </a:lnTo>
                  <a:lnTo>
                    <a:pt x="193" y="103"/>
                  </a:lnTo>
                  <a:lnTo>
                    <a:pt x="193" y="106"/>
                  </a:lnTo>
                  <a:lnTo>
                    <a:pt x="185" y="69"/>
                  </a:lnTo>
                  <a:close/>
                </a:path>
              </a:pathLst>
            </a:custGeom>
            <a:solidFill>
              <a:srgbClr val="4BACC6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Freeform 160"/>
            <p:cNvSpPr>
              <a:spLocks/>
            </p:cNvSpPr>
            <p:nvPr/>
          </p:nvSpPr>
          <p:spPr bwMode="auto">
            <a:xfrm>
              <a:off x="1673225" y="4537077"/>
              <a:ext cx="6446838" cy="5334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9" y="112"/>
                </a:cxn>
                <a:cxn ang="0">
                  <a:pos x="1350" y="192"/>
                </a:cxn>
                <a:cxn ang="0">
                  <a:pos x="2023" y="304"/>
                </a:cxn>
                <a:cxn ang="0">
                  <a:pos x="2678" y="368"/>
                </a:cxn>
                <a:cxn ang="0">
                  <a:pos x="3348" y="383"/>
                </a:cxn>
                <a:cxn ang="0">
                  <a:pos x="4023" y="496"/>
                </a:cxn>
                <a:cxn ang="0">
                  <a:pos x="4692" y="511"/>
                </a:cxn>
                <a:cxn ang="0">
                  <a:pos x="5362" y="464"/>
                </a:cxn>
                <a:cxn ang="0">
                  <a:pos x="5372" y="465"/>
                </a:cxn>
                <a:cxn ang="0">
                  <a:pos x="6044" y="705"/>
                </a:cxn>
                <a:cxn ang="0">
                  <a:pos x="6039" y="704"/>
                </a:cxn>
                <a:cxn ang="0">
                  <a:pos x="6711" y="816"/>
                </a:cxn>
                <a:cxn ang="0">
                  <a:pos x="7381" y="847"/>
                </a:cxn>
                <a:cxn ang="0">
                  <a:pos x="8036" y="863"/>
                </a:cxn>
                <a:cxn ang="0">
                  <a:pos x="8708" y="879"/>
                </a:cxn>
                <a:cxn ang="0">
                  <a:pos x="9379" y="863"/>
                </a:cxn>
                <a:cxn ang="0">
                  <a:pos x="10051" y="863"/>
                </a:cxn>
                <a:cxn ang="0">
                  <a:pos x="10723" y="863"/>
                </a:cxn>
                <a:cxn ang="0">
                  <a:pos x="11397" y="895"/>
                </a:cxn>
                <a:cxn ang="0">
                  <a:pos x="11394" y="943"/>
                </a:cxn>
                <a:cxn ang="0">
                  <a:pos x="10723" y="911"/>
                </a:cxn>
                <a:cxn ang="0">
                  <a:pos x="10051" y="911"/>
                </a:cxn>
                <a:cxn ang="0">
                  <a:pos x="9380" y="911"/>
                </a:cxn>
                <a:cxn ang="0">
                  <a:pos x="8707" y="927"/>
                </a:cxn>
                <a:cxn ang="0">
                  <a:pos x="8035" y="911"/>
                </a:cxn>
                <a:cxn ang="0">
                  <a:pos x="7378" y="895"/>
                </a:cxn>
                <a:cxn ang="0">
                  <a:pos x="6704" y="863"/>
                </a:cxn>
                <a:cxn ang="0">
                  <a:pos x="6032" y="751"/>
                </a:cxn>
                <a:cxn ang="0">
                  <a:pos x="6027" y="750"/>
                </a:cxn>
                <a:cxn ang="0">
                  <a:pos x="5355" y="510"/>
                </a:cxn>
                <a:cxn ang="0">
                  <a:pos x="5365" y="511"/>
                </a:cxn>
                <a:cxn ang="0">
                  <a:pos x="4691" y="559"/>
                </a:cxn>
                <a:cxn ang="0">
                  <a:pos x="4016" y="543"/>
                </a:cxn>
                <a:cxn ang="0">
                  <a:pos x="3347" y="431"/>
                </a:cxn>
                <a:cxn ang="0">
                  <a:pos x="2673" y="415"/>
                </a:cxn>
                <a:cxn ang="0">
                  <a:pos x="2016" y="351"/>
                </a:cxn>
                <a:cxn ang="0">
                  <a:pos x="1345" y="239"/>
                </a:cxn>
                <a:cxn ang="0">
                  <a:pos x="672" y="159"/>
                </a:cxn>
                <a:cxn ang="0">
                  <a:pos x="0" y="47"/>
                </a:cxn>
                <a:cxn ang="0">
                  <a:pos x="7" y="0"/>
                </a:cxn>
              </a:cxnLst>
              <a:rect l="0" t="0" r="r" b="b"/>
              <a:pathLst>
                <a:path w="11397" h="943">
                  <a:moveTo>
                    <a:pt x="7" y="0"/>
                  </a:moveTo>
                  <a:lnTo>
                    <a:pt x="679" y="112"/>
                  </a:lnTo>
                  <a:lnTo>
                    <a:pt x="1350" y="192"/>
                  </a:lnTo>
                  <a:lnTo>
                    <a:pt x="2023" y="304"/>
                  </a:lnTo>
                  <a:lnTo>
                    <a:pt x="2678" y="368"/>
                  </a:lnTo>
                  <a:lnTo>
                    <a:pt x="3348" y="383"/>
                  </a:lnTo>
                  <a:lnTo>
                    <a:pt x="4023" y="496"/>
                  </a:lnTo>
                  <a:lnTo>
                    <a:pt x="4692" y="511"/>
                  </a:lnTo>
                  <a:lnTo>
                    <a:pt x="5362" y="464"/>
                  </a:lnTo>
                  <a:cubicBezTo>
                    <a:pt x="5365" y="463"/>
                    <a:pt x="5368" y="464"/>
                    <a:pt x="5372" y="465"/>
                  </a:cubicBezTo>
                  <a:lnTo>
                    <a:pt x="6044" y="705"/>
                  </a:lnTo>
                  <a:lnTo>
                    <a:pt x="6039" y="704"/>
                  </a:lnTo>
                  <a:lnTo>
                    <a:pt x="6711" y="816"/>
                  </a:lnTo>
                  <a:lnTo>
                    <a:pt x="7381" y="847"/>
                  </a:lnTo>
                  <a:lnTo>
                    <a:pt x="8036" y="863"/>
                  </a:lnTo>
                  <a:lnTo>
                    <a:pt x="8708" y="879"/>
                  </a:lnTo>
                  <a:lnTo>
                    <a:pt x="9379" y="863"/>
                  </a:lnTo>
                  <a:lnTo>
                    <a:pt x="10051" y="863"/>
                  </a:lnTo>
                  <a:lnTo>
                    <a:pt x="10723" y="863"/>
                  </a:lnTo>
                  <a:lnTo>
                    <a:pt x="11397" y="895"/>
                  </a:lnTo>
                  <a:lnTo>
                    <a:pt x="11394" y="943"/>
                  </a:lnTo>
                  <a:lnTo>
                    <a:pt x="10723" y="911"/>
                  </a:lnTo>
                  <a:lnTo>
                    <a:pt x="10051" y="911"/>
                  </a:lnTo>
                  <a:lnTo>
                    <a:pt x="9380" y="911"/>
                  </a:lnTo>
                  <a:lnTo>
                    <a:pt x="8707" y="927"/>
                  </a:lnTo>
                  <a:lnTo>
                    <a:pt x="8035" y="911"/>
                  </a:lnTo>
                  <a:lnTo>
                    <a:pt x="7378" y="895"/>
                  </a:lnTo>
                  <a:lnTo>
                    <a:pt x="6704" y="863"/>
                  </a:lnTo>
                  <a:lnTo>
                    <a:pt x="6032" y="751"/>
                  </a:lnTo>
                  <a:cubicBezTo>
                    <a:pt x="6030" y="751"/>
                    <a:pt x="6029" y="751"/>
                    <a:pt x="6027" y="750"/>
                  </a:cubicBezTo>
                  <a:lnTo>
                    <a:pt x="5355" y="510"/>
                  </a:lnTo>
                  <a:lnTo>
                    <a:pt x="5365" y="511"/>
                  </a:lnTo>
                  <a:lnTo>
                    <a:pt x="4691" y="559"/>
                  </a:lnTo>
                  <a:lnTo>
                    <a:pt x="4016" y="543"/>
                  </a:lnTo>
                  <a:lnTo>
                    <a:pt x="3347" y="431"/>
                  </a:lnTo>
                  <a:lnTo>
                    <a:pt x="2673" y="415"/>
                  </a:lnTo>
                  <a:lnTo>
                    <a:pt x="2016" y="351"/>
                  </a:lnTo>
                  <a:lnTo>
                    <a:pt x="1345" y="239"/>
                  </a:lnTo>
                  <a:lnTo>
                    <a:pt x="672" y="159"/>
                  </a:lnTo>
                  <a:lnTo>
                    <a:pt x="0" y="4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Freeform 161"/>
            <p:cNvSpPr>
              <a:spLocks noEditPoints="1"/>
            </p:cNvSpPr>
            <p:nvPr/>
          </p:nvSpPr>
          <p:spPr bwMode="auto">
            <a:xfrm>
              <a:off x="1601788" y="4476752"/>
              <a:ext cx="525463" cy="207963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91"/>
                </a:cxn>
                <a:cxn ang="0">
                  <a:pos x="46" y="0"/>
                </a:cxn>
                <a:cxn ang="0">
                  <a:pos x="0" y="46"/>
                </a:cxn>
                <a:cxn ang="0">
                  <a:pos x="92" y="46"/>
                </a:cxn>
                <a:cxn ang="0">
                  <a:pos x="0" y="46"/>
                </a:cxn>
                <a:cxn ang="0">
                  <a:pos x="285" y="40"/>
                </a:cxn>
                <a:cxn ang="0">
                  <a:pos x="285" y="131"/>
                </a:cxn>
                <a:cxn ang="0">
                  <a:pos x="285" y="40"/>
                </a:cxn>
                <a:cxn ang="0">
                  <a:pos x="240" y="86"/>
                </a:cxn>
                <a:cxn ang="0">
                  <a:pos x="331" y="86"/>
                </a:cxn>
                <a:cxn ang="0">
                  <a:pos x="240" y="86"/>
                </a:cxn>
              </a:cxnLst>
              <a:rect l="0" t="0" r="r" b="b"/>
              <a:pathLst>
                <a:path w="331" h="131">
                  <a:moveTo>
                    <a:pt x="46" y="0"/>
                  </a:moveTo>
                  <a:lnTo>
                    <a:pt x="46" y="91"/>
                  </a:lnTo>
                  <a:lnTo>
                    <a:pt x="46" y="0"/>
                  </a:lnTo>
                  <a:close/>
                  <a:moveTo>
                    <a:pt x="0" y="46"/>
                  </a:moveTo>
                  <a:lnTo>
                    <a:pt x="92" y="46"/>
                  </a:lnTo>
                  <a:lnTo>
                    <a:pt x="0" y="46"/>
                  </a:lnTo>
                  <a:close/>
                  <a:moveTo>
                    <a:pt x="285" y="40"/>
                  </a:moveTo>
                  <a:lnTo>
                    <a:pt x="285" y="131"/>
                  </a:lnTo>
                  <a:lnTo>
                    <a:pt x="285" y="40"/>
                  </a:lnTo>
                  <a:close/>
                  <a:moveTo>
                    <a:pt x="240" y="86"/>
                  </a:moveTo>
                  <a:lnTo>
                    <a:pt x="331" y="86"/>
                  </a:lnTo>
                  <a:lnTo>
                    <a:pt x="240" y="86"/>
                  </a:lnTo>
                  <a:close/>
                </a:path>
              </a:pathLst>
            </a:custGeom>
            <a:solidFill>
              <a:srgbClr val="DB84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Freeform 162"/>
            <p:cNvSpPr>
              <a:spLocks noEditPoints="1"/>
            </p:cNvSpPr>
            <p:nvPr/>
          </p:nvSpPr>
          <p:spPr bwMode="auto">
            <a:xfrm>
              <a:off x="2362200" y="4586290"/>
              <a:ext cx="525463" cy="207963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91"/>
                </a:cxn>
                <a:cxn ang="0">
                  <a:pos x="46" y="0"/>
                </a:cxn>
                <a:cxn ang="0">
                  <a:pos x="0" y="45"/>
                </a:cxn>
                <a:cxn ang="0">
                  <a:pos x="92" y="45"/>
                </a:cxn>
                <a:cxn ang="0">
                  <a:pos x="0" y="45"/>
                </a:cxn>
                <a:cxn ang="0">
                  <a:pos x="285" y="39"/>
                </a:cxn>
                <a:cxn ang="0">
                  <a:pos x="285" y="131"/>
                </a:cxn>
                <a:cxn ang="0">
                  <a:pos x="285" y="39"/>
                </a:cxn>
                <a:cxn ang="0">
                  <a:pos x="240" y="85"/>
                </a:cxn>
                <a:cxn ang="0">
                  <a:pos x="331" y="85"/>
                </a:cxn>
                <a:cxn ang="0">
                  <a:pos x="240" y="85"/>
                </a:cxn>
              </a:cxnLst>
              <a:rect l="0" t="0" r="r" b="b"/>
              <a:pathLst>
                <a:path w="331" h="131">
                  <a:moveTo>
                    <a:pt x="46" y="0"/>
                  </a:moveTo>
                  <a:lnTo>
                    <a:pt x="46" y="91"/>
                  </a:lnTo>
                  <a:lnTo>
                    <a:pt x="46" y="0"/>
                  </a:lnTo>
                  <a:close/>
                  <a:moveTo>
                    <a:pt x="0" y="45"/>
                  </a:moveTo>
                  <a:lnTo>
                    <a:pt x="92" y="45"/>
                  </a:lnTo>
                  <a:lnTo>
                    <a:pt x="0" y="45"/>
                  </a:lnTo>
                  <a:close/>
                  <a:moveTo>
                    <a:pt x="285" y="39"/>
                  </a:moveTo>
                  <a:lnTo>
                    <a:pt x="285" y="131"/>
                  </a:lnTo>
                  <a:lnTo>
                    <a:pt x="285" y="39"/>
                  </a:lnTo>
                  <a:close/>
                  <a:moveTo>
                    <a:pt x="240" y="85"/>
                  </a:moveTo>
                  <a:lnTo>
                    <a:pt x="331" y="85"/>
                  </a:lnTo>
                  <a:lnTo>
                    <a:pt x="240" y="85"/>
                  </a:lnTo>
                  <a:close/>
                </a:path>
              </a:pathLst>
            </a:custGeom>
            <a:solidFill>
              <a:srgbClr val="DB84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Freeform 163"/>
            <p:cNvSpPr>
              <a:spLocks noEditPoints="1"/>
            </p:cNvSpPr>
            <p:nvPr/>
          </p:nvSpPr>
          <p:spPr bwMode="auto">
            <a:xfrm>
              <a:off x="3114675" y="4684715"/>
              <a:ext cx="523875" cy="15398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5" y="91"/>
                </a:cxn>
                <a:cxn ang="0">
                  <a:pos x="45" y="0"/>
                </a:cxn>
                <a:cxn ang="0">
                  <a:pos x="0" y="46"/>
                </a:cxn>
                <a:cxn ang="0">
                  <a:pos x="91" y="46"/>
                </a:cxn>
                <a:cxn ang="0">
                  <a:pos x="0" y="46"/>
                </a:cxn>
                <a:cxn ang="0">
                  <a:pos x="285" y="6"/>
                </a:cxn>
                <a:cxn ang="0">
                  <a:pos x="285" y="97"/>
                </a:cxn>
                <a:cxn ang="0">
                  <a:pos x="285" y="6"/>
                </a:cxn>
                <a:cxn ang="0">
                  <a:pos x="239" y="52"/>
                </a:cxn>
                <a:cxn ang="0">
                  <a:pos x="330" y="52"/>
                </a:cxn>
                <a:cxn ang="0">
                  <a:pos x="239" y="52"/>
                </a:cxn>
              </a:cxnLst>
              <a:rect l="0" t="0" r="r" b="b"/>
              <a:pathLst>
                <a:path w="330" h="97">
                  <a:moveTo>
                    <a:pt x="45" y="0"/>
                  </a:moveTo>
                  <a:lnTo>
                    <a:pt x="45" y="91"/>
                  </a:lnTo>
                  <a:lnTo>
                    <a:pt x="45" y="0"/>
                  </a:lnTo>
                  <a:close/>
                  <a:moveTo>
                    <a:pt x="0" y="46"/>
                  </a:moveTo>
                  <a:lnTo>
                    <a:pt x="91" y="46"/>
                  </a:lnTo>
                  <a:lnTo>
                    <a:pt x="0" y="46"/>
                  </a:lnTo>
                  <a:close/>
                  <a:moveTo>
                    <a:pt x="285" y="6"/>
                  </a:moveTo>
                  <a:lnTo>
                    <a:pt x="285" y="97"/>
                  </a:lnTo>
                  <a:lnTo>
                    <a:pt x="285" y="6"/>
                  </a:lnTo>
                  <a:close/>
                  <a:moveTo>
                    <a:pt x="239" y="52"/>
                  </a:moveTo>
                  <a:lnTo>
                    <a:pt x="330" y="52"/>
                  </a:lnTo>
                  <a:lnTo>
                    <a:pt x="239" y="52"/>
                  </a:lnTo>
                  <a:close/>
                </a:path>
              </a:pathLst>
            </a:custGeom>
            <a:solidFill>
              <a:srgbClr val="DB84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164"/>
            <p:cNvSpPr>
              <a:spLocks noEditPoints="1"/>
            </p:cNvSpPr>
            <p:nvPr/>
          </p:nvSpPr>
          <p:spPr bwMode="auto">
            <a:xfrm>
              <a:off x="3875088" y="4757740"/>
              <a:ext cx="523875" cy="15398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5" y="91"/>
                </a:cxn>
                <a:cxn ang="0">
                  <a:pos x="45" y="0"/>
                </a:cxn>
                <a:cxn ang="0">
                  <a:pos x="0" y="45"/>
                </a:cxn>
                <a:cxn ang="0">
                  <a:pos x="91" y="45"/>
                </a:cxn>
                <a:cxn ang="0">
                  <a:pos x="0" y="45"/>
                </a:cxn>
                <a:cxn ang="0">
                  <a:pos x="285" y="6"/>
                </a:cxn>
                <a:cxn ang="0">
                  <a:pos x="285" y="97"/>
                </a:cxn>
                <a:cxn ang="0">
                  <a:pos x="285" y="6"/>
                </a:cxn>
                <a:cxn ang="0">
                  <a:pos x="239" y="51"/>
                </a:cxn>
                <a:cxn ang="0">
                  <a:pos x="330" y="51"/>
                </a:cxn>
                <a:cxn ang="0">
                  <a:pos x="239" y="51"/>
                </a:cxn>
              </a:cxnLst>
              <a:rect l="0" t="0" r="r" b="b"/>
              <a:pathLst>
                <a:path w="330" h="97">
                  <a:moveTo>
                    <a:pt x="45" y="0"/>
                  </a:moveTo>
                  <a:lnTo>
                    <a:pt x="45" y="91"/>
                  </a:lnTo>
                  <a:lnTo>
                    <a:pt x="45" y="0"/>
                  </a:lnTo>
                  <a:close/>
                  <a:moveTo>
                    <a:pt x="0" y="45"/>
                  </a:moveTo>
                  <a:lnTo>
                    <a:pt x="91" y="45"/>
                  </a:lnTo>
                  <a:lnTo>
                    <a:pt x="0" y="45"/>
                  </a:lnTo>
                  <a:close/>
                  <a:moveTo>
                    <a:pt x="285" y="6"/>
                  </a:moveTo>
                  <a:lnTo>
                    <a:pt x="285" y="97"/>
                  </a:lnTo>
                  <a:lnTo>
                    <a:pt x="285" y="6"/>
                  </a:lnTo>
                  <a:close/>
                  <a:moveTo>
                    <a:pt x="239" y="51"/>
                  </a:moveTo>
                  <a:lnTo>
                    <a:pt x="330" y="51"/>
                  </a:lnTo>
                  <a:lnTo>
                    <a:pt x="239" y="51"/>
                  </a:lnTo>
                  <a:close/>
                </a:path>
              </a:pathLst>
            </a:custGeom>
            <a:solidFill>
              <a:srgbClr val="DB84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Freeform 165"/>
            <p:cNvSpPr>
              <a:spLocks noEditPoints="1"/>
            </p:cNvSpPr>
            <p:nvPr/>
          </p:nvSpPr>
          <p:spPr bwMode="auto">
            <a:xfrm>
              <a:off x="4633913" y="4738690"/>
              <a:ext cx="525463" cy="28098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92"/>
                </a:cxn>
                <a:cxn ang="0">
                  <a:pos x="46" y="0"/>
                </a:cxn>
                <a:cxn ang="0">
                  <a:pos x="0" y="46"/>
                </a:cxn>
                <a:cxn ang="0">
                  <a:pos x="92" y="46"/>
                </a:cxn>
                <a:cxn ang="0">
                  <a:pos x="0" y="46"/>
                </a:cxn>
                <a:cxn ang="0">
                  <a:pos x="286" y="86"/>
                </a:cxn>
                <a:cxn ang="0">
                  <a:pos x="286" y="177"/>
                </a:cxn>
                <a:cxn ang="0">
                  <a:pos x="286" y="86"/>
                </a:cxn>
                <a:cxn ang="0">
                  <a:pos x="240" y="132"/>
                </a:cxn>
                <a:cxn ang="0">
                  <a:pos x="331" y="132"/>
                </a:cxn>
                <a:cxn ang="0">
                  <a:pos x="240" y="132"/>
                </a:cxn>
              </a:cxnLst>
              <a:rect l="0" t="0" r="r" b="b"/>
              <a:pathLst>
                <a:path w="331" h="177">
                  <a:moveTo>
                    <a:pt x="46" y="0"/>
                  </a:moveTo>
                  <a:lnTo>
                    <a:pt x="46" y="92"/>
                  </a:lnTo>
                  <a:lnTo>
                    <a:pt x="46" y="0"/>
                  </a:lnTo>
                  <a:close/>
                  <a:moveTo>
                    <a:pt x="0" y="46"/>
                  </a:moveTo>
                  <a:lnTo>
                    <a:pt x="92" y="46"/>
                  </a:lnTo>
                  <a:lnTo>
                    <a:pt x="0" y="46"/>
                  </a:lnTo>
                  <a:close/>
                  <a:moveTo>
                    <a:pt x="286" y="86"/>
                  </a:moveTo>
                  <a:lnTo>
                    <a:pt x="286" y="177"/>
                  </a:lnTo>
                  <a:lnTo>
                    <a:pt x="286" y="86"/>
                  </a:lnTo>
                  <a:close/>
                  <a:moveTo>
                    <a:pt x="240" y="132"/>
                  </a:moveTo>
                  <a:lnTo>
                    <a:pt x="331" y="132"/>
                  </a:lnTo>
                  <a:lnTo>
                    <a:pt x="240" y="132"/>
                  </a:lnTo>
                  <a:close/>
                </a:path>
              </a:pathLst>
            </a:custGeom>
            <a:solidFill>
              <a:srgbClr val="DB84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166"/>
            <p:cNvSpPr>
              <a:spLocks noEditPoints="1"/>
            </p:cNvSpPr>
            <p:nvPr/>
          </p:nvSpPr>
          <p:spPr bwMode="auto">
            <a:xfrm>
              <a:off x="5394325" y="4938715"/>
              <a:ext cx="525463" cy="16192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91"/>
                </a:cxn>
                <a:cxn ang="0">
                  <a:pos x="46" y="0"/>
                </a:cxn>
                <a:cxn ang="0">
                  <a:pos x="0" y="45"/>
                </a:cxn>
                <a:cxn ang="0">
                  <a:pos x="92" y="45"/>
                </a:cxn>
                <a:cxn ang="0">
                  <a:pos x="0" y="45"/>
                </a:cxn>
                <a:cxn ang="0">
                  <a:pos x="286" y="11"/>
                </a:cxn>
                <a:cxn ang="0">
                  <a:pos x="286" y="102"/>
                </a:cxn>
                <a:cxn ang="0">
                  <a:pos x="286" y="11"/>
                </a:cxn>
                <a:cxn ang="0">
                  <a:pos x="240" y="57"/>
                </a:cxn>
                <a:cxn ang="0">
                  <a:pos x="331" y="57"/>
                </a:cxn>
                <a:cxn ang="0">
                  <a:pos x="240" y="57"/>
                </a:cxn>
              </a:cxnLst>
              <a:rect l="0" t="0" r="r" b="b"/>
              <a:pathLst>
                <a:path w="331" h="102">
                  <a:moveTo>
                    <a:pt x="46" y="0"/>
                  </a:moveTo>
                  <a:lnTo>
                    <a:pt x="46" y="91"/>
                  </a:lnTo>
                  <a:lnTo>
                    <a:pt x="46" y="0"/>
                  </a:lnTo>
                  <a:close/>
                  <a:moveTo>
                    <a:pt x="0" y="45"/>
                  </a:moveTo>
                  <a:lnTo>
                    <a:pt x="92" y="45"/>
                  </a:lnTo>
                  <a:lnTo>
                    <a:pt x="0" y="45"/>
                  </a:lnTo>
                  <a:close/>
                  <a:moveTo>
                    <a:pt x="286" y="11"/>
                  </a:moveTo>
                  <a:lnTo>
                    <a:pt x="286" y="102"/>
                  </a:lnTo>
                  <a:lnTo>
                    <a:pt x="286" y="11"/>
                  </a:lnTo>
                  <a:close/>
                  <a:moveTo>
                    <a:pt x="240" y="57"/>
                  </a:moveTo>
                  <a:lnTo>
                    <a:pt x="331" y="57"/>
                  </a:lnTo>
                  <a:lnTo>
                    <a:pt x="240" y="57"/>
                  </a:lnTo>
                  <a:close/>
                </a:path>
              </a:pathLst>
            </a:custGeom>
            <a:solidFill>
              <a:srgbClr val="DB84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Freeform 167"/>
            <p:cNvSpPr>
              <a:spLocks noEditPoints="1"/>
            </p:cNvSpPr>
            <p:nvPr/>
          </p:nvSpPr>
          <p:spPr bwMode="auto">
            <a:xfrm>
              <a:off x="6146800" y="4965702"/>
              <a:ext cx="523875" cy="15398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5" y="91"/>
                </a:cxn>
                <a:cxn ang="0">
                  <a:pos x="45" y="0"/>
                </a:cxn>
                <a:cxn ang="0">
                  <a:pos x="0" y="46"/>
                </a:cxn>
                <a:cxn ang="0">
                  <a:pos x="91" y="46"/>
                </a:cxn>
                <a:cxn ang="0">
                  <a:pos x="0" y="46"/>
                </a:cxn>
                <a:cxn ang="0">
                  <a:pos x="285" y="6"/>
                </a:cxn>
                <a:cxn ang="0">
                  <a:pos x="285" y="97"/>
                </a:cxn>
                <a:cxn ang="0">
                  <a:pos x="285" y="6"/>
                </a:cxn>
                <a:cxn ang="0">
                  <a:pos x="239" y="51"/>
                </a:cxn>
                <a:cxn ang="0">
                  <a:pos x="330" y="51"/>
                </a:cxn>
                <a:cxn ang="0">
                  <a:pos x="239" y="51"/>
                </a:cxn>
              </a:cxnLst>
              <a:rect l="0" t="0" r="r" b="b"/>
              <a:pathLst>
                <a:path w="330" h="97">
                  <a:moveTo>
                    <a:pt x="45" y="0"/>
                  </a:moveTo>
                  <a:lnTo>
                    <a:pt x="45" y="91"/>
                  </a:lnTo>
                  <a:lnTo>
                    <a:pt x="45" y="0"/>
                  </a:lnTo>
                  <a:close/>
                  <a:moveTo>
                    <a:pt x="0" y="46"/>
                  </a:moveTo>
                  <a:lnTo>
                    <a:pt x="91" y="46"/>
                  </a:lnTo>
                  <a:lnTo>
                    <a:pt x="0" y="46"/>
                  </a:lnTo>
                  <a:close/>
                  <a:moveTo>
                    <a:pt x="285" y="6"/>
                  </a:moveTo>
                  <a:lnTo>
                    <a:pt x="285" y="97"/>
                  </a:lnTo>
                  <a:lnTo>
                    <a:pt x="285" y="6"/>
                  </a:lnTo>
                  <a:close/>
                  <a:moveTo>
                    <a:pt x="239" y="51"/>
                  </a:moveTo>
                  <a:lnTo>
                    <a:pt x="330" y="51"/>
                  </a:lnTo>
                  <a:lnTo>
                    <a:pt x="239" y="51"/>
                  </a:lnTo>
                  <a:close/>
                </a:path>
              </a:pathLst>
            </a:custGeom>
            <a:solidFill>
              <a:srgbClr val="DB84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Freeform 168"/>
            <p:cNvSpPr>
              <a:spLocks noEditPoints="1"/>
            </p:cNvSpPr>
            <p:nvPr/>
          </p:nvSpPr>
          <p:spPr bwMode="auto">
            <a:xfrm>
              <a:off x="6907213" y="4965702"/>
              <a:ext cx="1284288" cy="16351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5" y="91"/>
                </a:cxn>
                <a:cxn ang="0">
                  <a:pos x="45" y="0"/>
                </a:cxn>
                <a:cxn ang="0">
                  <a:pos x="0" y="46"/>
                </a:cxn>
                <a:cxn ang="0">
                  <a:pos x="91" y="46"/>
                </a:cxn>
                <a:cxn ang="0">
                  <a:pos x="0" y="46"/>
                </a:cxn>
                <a:cxn ang="0">
                  <a:pos x="285" y="0"/>
                </a:cxn>
                <a:cxn ang="0">
                  <a:pos x="285" y="91"/>
                </a:cxn>
                <a:cxn ang="0">
                  <a:pos x="285" y="0"/>
                </a:cxn>
                <a:cxn ang="0">
                  <a:pos x="239" y="46"/>
                </a:cxn>
                <a:cxn ang="0">
                  <a:pos x="330" y="46"/>
                </a:cxn>
                <a:cxn ang="0">
                  <a:pos x="239" y="46"/>
                </a:cxn>
                <a:cxn ang="0">
                  <a:pos x="524" y="0"/>
                </a:cxn>
                <a:cxn ang="0">
                  <a:pos x="524" y="91"/>
                </a:cxn>
                <a:cxn ang="0">
                  <a:pos x="524" y="0"/>
                </a:cxn>
                <a:cxn ang="0">
                  <a:pos x="479" y="46"/>
                </a:cxn>
                <a:cxn ang="0">
                  <a:pos x="570" y="46"/>
                </a:cxn>
                <a:cxn ang="0">
                  <a:pos x="479" y="46"/>
                </a:cxn>
                <a:cxn ang="0">
                  <a:pos x="764" y="11"/>
                </a:cxn>
                <a:cxn ang="0">
                  <a:pos x="764" y="103"/>
                </a:cxn>
                <a:cxn ang="0">
                  <a:pos x="764" y="11"/>
                </a:cxn>
                <a:cxn ang="0">
                  <a:pos x="718" y="57"/>
                </a:cxn>
                <a:cxn ang="0">
                  <a:pos x="809" y="57"/>
                </a:cxn>
                <a:cxn ang="0">
                  <a:pos x="718" y="57"/>
                </a:cxn>
              </a:cxnLst>
              <a:rect l="0" t="0" r="r" b="b"/>
              <a:pathLst>
                <a:path w="809" h="103">
                  <a:moveTo>
                    <a:pt x="45" y="0"/>
                  </a:moveTo>
                  <a:lnTo>
                    <a:pt x="45" y="91"/>
                  </a:lnTo>
                  <a:lnTo>
                    <a:pt x="45" y="0"/>
                  </a:lnTo>
                  <a:close/>
                  <a:moveTo>
                    <a:pt x="0" y="46"/>
                  </a:moveTo>
                  <a:lnTo>
                    <a:pt x="91" y="46"/>
                  </a:lnTo>
                  <a:lnTo>
                    <a:pt x="0" y="46"/>
                  </a:lnTo>
                  <a:close/>
                  <a:moveTo>
                    <a:pt x="285" y="0"/>
                  </a:moveTo>
                  <a:lnTo>
                    <a:pt x="285" y="91"/>
                  </a:lnTo>
                  <a:lnTo>
                    <a:pt x="285" y="0"/>
                  </a:lnTo>
                  <a:close/>
                  <a:moveTo>
                    <a:pt x="239" y="46"/>
                  </a:moveTo>
                  <a:lnTo>
                    <a:pt x="330" y="46"/>
                  </a:lnTo>
                  <a:lnTo>
                    <a:pt x="239" y="46"/>
                  </a:lnTo>
                  <a:close/>
                  <a:moveTo>
                    <a:pt x="524" y="0"/>
                  </a:moveTo>
                  <a:lnTo>
                    <a:pt x="524" y="91"/>
                  </a:lnTo>
                  <a:lnTo>
                    <a:pt x="524" y="0"/>
                  </a:lnTo>
                  <a:close/>
                  <a:moveTo>
                    <a:pt x="479" y="46"/>
                  </a:moveTo>
                  <a:lnTo>
                    <a:pt x="570" y="46"/>
                  </a:lnTo>
                  <a:lnTo>
                    <a:pt x="479" y="46"/>
                  </a:lnTo>
                  <a:close/>
                  <a:moveTo>
                    <a:pt x="764" y="11"/>
                  </a:moveTo>
                  <a:lnTo>
                    <a:pt x="764" y="103"/>
                  </a:lnTo>
                  <a:lnTo>
                    <a:pt x="764" y="11"/>
                  </a:lnTo>
                  <a:close/>
                  <a:moveTo>
                    <a:pt x="718" y="57"/>
                  </a:moveTo>
                  <a:lnTo>
                    <a:pt x="809" y="57"/>
                  </a:lnTo>
                  <a:lnTo>
                    <a:pt x="718" y="57"/>
                  </a:lnTo>
                  <a:close/>
                </a:path>
              </a:pathLst>
            </a:custGeom>
            <a:solidFill>
              <a:srgbClr val="DB84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Freeform 169"/>
            <p:cNvSpPr>
              <a:spLocks noEditPoints="1"/>
            </p:cNvSpPr>
            <p:nvPr/>
          </p:nvSpPr>
          <p:spPr bwMode="auto">
            <a:xfrm>
              <a:off x="1601788" y="4476752"/>
              <a:ext cx="6589713" cy="652463"/>
            </a:xfrm>
            <a:custGeom>
              <a:avLst/>
              <a:gdLst/>
              <a:ahLst/>
              <a:cxnLst>
                <a:cxn ang="0">
                  <a:pos x="43" y="91"/>
                </a:cxn>
                <a:cxn ang="0">
                  <a:pos x="0" y="43"/>
                </a:cxn>
                <a:cxn ang="0">
                  <a:pos x="0" y="49"/>
                </a:cxn>
                <a:cxn ang="0">
                  <a:pos x="288" y="131"/>
                </a:cxn>
                <a:cxn ang="0">
                  <a:pos x="288" y="40"/>
                </a:cxn>
                <a:cxn ang="0">
                  <a:pos x="331" y="88"/>
                </a:cxn>
                <a:cxn ang="0">
                  <a:pos x="528" y="69"/>
                </a:cxn>
                <a:cxn ang="0">
                  <a:pos x="522" y="69"/>
                </a:cxn>
                <a:cxn ang="0">
                  <a:pos x="571" y="111"/>
                </a:cxn>
                <a:cxn ang="0">
                  <a:pos x="479" y="111"/>
                </a:cxn>
                <a:cxn ang="0">
                  <a:pos x="762" y="200"/>
                </a:cxn>
                <a:cxn ang="0">
                  <a:pos x="719" y="151"/>
                </a:cxn>
                <a:cxn ang="0">
                  <a:pos x="719" y="157"/>
                </a:cxn>
                <a:cxn ang="0">
                  <a:pos x="1001" y="222"/>
                </a:cxn>
                <a:cxn ang="0">
                  <a:pos x="1001" y="131"/>
                </a:cxn>
                <a:cxn ang="0">
                  <a:pos x="1044" y="180"/>
                </a:cxn>
                <a:cxn ang="0">
                  <a:pos x="1240" y="137"/>
                </a:cxn>
                <a:cxn ang="0">
                  <a:pos x="1235" y="137"/>
                </a:cxn>
                <a:cxn ang="0">
                  <a:pos x="1283" y="180"/>
                </a:cxn>
                <a:cxn ang="0">
                  <a:pos x="1192" y="180"/>
                </a:cxn>
                <a:cxn ang="0">
                  <a:pos x="1474" y="268"/>
                </a:cxn>
                <a:cxn ang="0">
                  <a:pos x="1432" y="220"/>
                </a:cxn>
                <a:cxn ang="0">
                  <a:pos x="1432" y="225"/>
                </a:cxn>
                <a:cxn ang="0">
                  <a:pos x="1719" y="274"/>
                </a:cxn>
                <a:cxn ang="0">
                  <a:pos x="1719" y="183"/>
                </a:cxn>
                <a:cxn ang="0">
                  <a:pos x="1762" y="231"/>
                </a:cxn>
                <a:cxn ang="0">
                  <a:pos x="1959" y="165"/>
                </a:cxn>
                <a:cxn ang="0">
                  <a:pos x="1953" y="165"/>
                </a:cxn>
                <a:cxn ang="0">
                  <a:pos x="2002" y="208"/>
                </a:cxn>
                <a:cxn ang="0">
                  <a:pos x="1910" y="208"/>
                </a:cxn>
                <a:cxn ang="0">
                  <a:pos x="2193" y="342"/>
                </a:cxn>
                <a:cxn ang="0">
                  <a:pos x="2150" y="294"/>
                </a:cxn>
                <a:cxn ang="0">
                  <a:pos x="2150" y="299"/>
                </a:cxn>
                <a:cxn ang="0">
                  <a:pos x="2438" y="382"/>
                </a:cxn>
                <a:cxn ang="0">
                  <a:pos x="2438" y="291"/>
                </a:cxn>
                <a:cxn ang="0">
                  <a:pos x="2481" y="339"/>
                </a:cxn>
                <a:cxn ang="0">
                  <a:pos x="2677" y="302"/>
                </a:cxn>
                <a:cxn ang="0">
                  <a:pos x="2672" y="302"/>
                </a:cxn>
                <a:cxn ang="0">
                  <a:pos x="2720" y="345"/>
                </a:cxn>
                <a:cxn ang="0">
                  <a:pos x="2629" y="345"/>
                </a:cxn>
                <a:cxn ang="0">
                  <a:pos x="2905" y="399"/>
                </a:cxn>
                <a:cxn ang="0">
                  <a:pos x="2863" y="351"/>
                </a:cxn>
                <a:cxn ang="0">
                  <a:pos x="2863" y="356"/>
                </a:cxn>
                <a:cxn ang="0">
                  <a:pos x="3151" y="405"/>
                </a:cxn>
                <a:cxn ang="0">
                  <a:pos x="3151" y="314"/>
                </a:cxn>
                <a:cxn ang="0">
                  <a:pos x="3193" y="362"/>
                </a:cxn>
                <a:cxn ang="0">
                  <a:pos x="3390" y="308"/>
                </a:cxn>
                <a:cxn ang="0">
                  <a:pos x="3384" y="308"/>
                </a:cxn>
                <a:cxn ang="0">
                  <a:pos x="3433" y="351"/>
                </a:cxn>
                <a:cxn ang="0">
                  <a:pos x="3342" y="351"/>
                </a:cxn>
                <a:cxn ang="0">
                  <a:pos x="3624" y="399"/>
                </a:cxn>
                <a:cxn ang="0">
                  <a:pos x="3581" y="351"/>
                </a:cxn>
                <a:cxn ang="0">
                  <a:pos x="3581" y="356"/>
                </a:cxn>
                <a:cxn ang="0">
                  <a:pos x="3869" y="399"/>
                </a:cxn>
                <a:cxn ang="0">
                  <a:pos x="3869" y="308"/>
                </a:cxn>
                <a:cxn ang="0">
                  <a:pos x="3912" y="356"/>
                </a:cxn>
                <a:cxn ang="0">
                  <a:pos x="4109" y="319"/>
                </a:cxn>
                <a:cxn ang="0">
                  <a:pos x="4103" y="319"/>
                </a:cxn>
                <a:cxn ang="0">
                  <a:pos x="4151" y="362"/>
                </a:cxn>
                <a:cxn ang="0">
                  <a:pos x="4060" y="362"/>
                </a:cxn>
              </a:cxnLst>
              <a:rect l="0" t="0" r="r" b="b"/>
              <a:pathLst>
                <a:path w="4151" h="411">
                  <a:moveTo>
                    <a:pt x="49" y="0"/>
                  </a:moveTo>
                  <a:lnTo>
                    <a:pt x="49" y="91"/>
                  </a:lnTo>
                  <a:lnTo>
                    <a:pt x="43" y="91"/>
                  </a:lnTo>
                  <a:lnTo>
                    <a:pt x="43" y="0"/>
                  </a:lnTo>
                  <a:lnTo>
                    <a:pt x="49" y="0"/>
                  </a:lnTo>
                  <a:close/>
                  <a:moveTo>
                    <a:pt x="0" y="43"/>
                  </a:moveTo>
                  <a:lnTo>
                    <a:pt x="92" y="43"/>
                  </a:lnTo>
                  <a:lnTo>
                    <a:pt x="92" y="49"/>
                  </a:lnTo>
                  <a:lnTo>
                    <a:pt x="0" y="49"/>
                  </a:lnTo>
                  <a:lnTo>
                    <a:pt x="0" y="43"/>
                  </a:lnTo>
                  <a:close/>
                  <a:moveTo>
                    <a:pt x="288" y="40"/>
                  </a:moveTo>
                  <a:lnTo>
                    <a:pt x="288" y="131"/>
                  </a:lnTo>
                  <a:lnTo>
                    <a:pt x="283" y="131"/>
                  </a:lnTo>
                  <a:lnTo>
                    <a:pt x="283" y="40"/>
                  </a:lnTo>
                  <a:lnTo>
                    <a:pt x="288" y="40"/>
                  </a:lnTo>
                  <a:close/>
                  <a:moveTo>
                    <a:pt x="240" y="83"/>
                  </a:moveTo>
                  <a:lnTo>
                    <a:pt x="331" y="83"/>
                  </a:lnTo>
                  <a:lnTo>
                    <a:pt x="331" y="88"/>
                  </a:lnTo>
                  <a:lnTo>
                    <a:pt x="240" y="88"/>
                  </a:lnTo>
                  <a:lnTo>
                    <a:pt x="240" y="83"/>
                  </a:lnTo>
                  <a:close/>
                  <a:moveTo>
                    <a:pt x="528" y="69"/>
                  </a:moveTo>
                  <a:lnTo>
                    <a:pt x="528" y="160"/>
                  </a:lnTo>
                  <a:lnTo>
                    <a:pt x="522" y="160"/>
                  </a:lnTo>
                  <a:lnTo>
                    <a:pt x="522" y="69"/>
                  </a:lnTo>
                  <a:lnTo>
                    <a:pt x="528" y="69"/>
                  </a:lnTo>
                  <a:close/>
                  <a:moveTo>
                    <a:pt x="479" y="111"/>
                  </a:moveTo>
                  <a:lnTo>
                    <a:pt x="571" y="111"/>
                  </a:lnTo>
                  <a:lnTo>
                    <a:pt x="571" y="117"/>
                  </a:lnTo>
                  <a:lnTo>
                    <a:pt x="479" y="117"/>
                  </a:lnTo>
                  <a:lnTo>
                    <a:pt x="479" y="111"/>
                  </a:lnTo>
                  <a:close/>
                  <a:moveTo>
                    <a:pt x="767" y="108"/>
                  </a:moveTo>
                  <a:lnTo>
                    <a:pt x="767" y="200"/>
                  </a:lnTo>
                  <a:lnTo>
                    <a:pt x="762" y="200"/>
                  </a:lnTo>
                  <a:lnTo>
                    <a:pt x="762" y="108"/>
                  </a:lnTo>
                  <a:lnTo>
                    <a:pt x="767" y="108"/>
                  </a:lnTo>
                  <a:close/>
                  <a:moveTo>
                    <a:pt x="719" y="151"/>
                  </a:moveTo>
                  <a:lnTo>
                    <a:pt x="810" y="151"/>
                  </a:lnTo>
                  <a:lnTo>
                    <a:pt x="810" y="157"/>
                  </a:lnTo>
                  <a:lnTo>
                    <a:pt x="719" y="157"/>
                  </a:lnTo>
                  <a:lnTo>
                    <a:pt x="719" y="151"/>
                  </a:lnTo>
                  <a:close/>
                  <a:moveTo>
                    <a:pt x="1001" y="131"/>
                  </a:moveTo>
                  <a:lnTo>
                    <a:pt x="1001" y="222"/>
                  </a:lnTo>
                  <a:lnTo>
                    <a:pt x="995" y="222"/>
                  </a:lnTo>
                  <a:lnTo>
                    <a:pt x="995" y="131"/>
                  </a:lnTo>
                  <a:lnTo>
                    <a:pt x="1001" y="131"/>
                  </a:lnTo>
                  <a:close/>
                  <a:moveTo>
                    <a:pt x="953" y="174"/>
                  </a:moveTo>
                  <a:lnTo>
                    <a:pt x="1044" y="174"/>
                  </a:lnTo>
                  <a:lnTo>
                    <a:pt x="1044" y="180"/>
                  </a:lnTo>
                  <a:lnTo>
                    <a:pt x="953" y="180"/>
                  </a:lnTo>
                  <a:lnTo>
                    <a:pt x="953" y="174"/>
                  </a:lnTo>
                  <a:close/>
                  <a:moveTo>
                    <a:pt x="1240" y="137"/>
                  </a:moveTo>
                  <a:lnTo>
                    <a:pt x="1240" y="228"/>
                  </a:lnTo>
                  <a:lnTo>
                    <a:pt x="1235" y="228"/>
                  </a:lnTo>
                  <a:lnTo>
                    <a:pt x="1235" y="137"/>
                  </a:lnTo>
                  <a:lnTo>
                    <a:pt x="1240" y="137"/>
                  </a:lnTo>
                  <a:close/>
                  <a:moveTo>
                    <a:pt x="1192" y="180"/>
                  </a:moveTo>
                  <a:lnTo>
                    <a:pt x="1283" y="180"/>
                  </a:lnTo>
                  <a:lnTo>
                    <a:pt x="1283" y="185"/>
                  </a:lnTo>
                  <a:lnTo>
                    <a:pt x="1192" y="185"/>
                  </a:lnTo>
                  <a:lnTo>
                    <a:pt x="1192" y="180"/>
                  </a:lnTo>
                  <a:close/>
                  <a:moveTo>
                    <a:pt x="1480" y="177"/>
                  </a:moveTo>
                  <a:lnTo>
                    <a:pt x="1480" y="268"/>
                  </a:lnTo>
                  <a:lnTo>
                    <a:pt x="1474" y="268"/>
                  </a:lnTo>
                  <a:lnTo>
                    <a:pt x="1474" y="177"/>
                  </a:lnTo>
                  <a:lnTo>
                    <a:pt x="1480" y="177"/>
                  </a:lnTo>
                  <a:close/>
                  <a:moveTo>
                    <a:pt x="1432" y="220"/>
                  </a:moveTo>
                  <a:lnTo>
                    <a:pt x="1523" y="220"/>
                  </a:lnTo>
                  <a:lnTo>
                    <a:pt x="1523" y="225"/>
                  </a:lnTo>
                  <a:lnTo>
                    <a:pt x="1432" y="225"/>
                  </a:lnTo>
                  <a:lnTo>
                    <a:pt x="1432" y="220"/>
                  </a:lnTo>
                  <a:close/>
                  <a:moveTo>
                    <a:pt x="1719" y="183"/>
                  </a:moveTo>
                  <a:lnTo>
                    <a:pt x="1719" y="274"/>
                  </a:lnTo>
                  <a:lnTo>
                    <a:pt x="1714" y="274"/>
                  </a:lnTo>
                  <a:lnTo>
                    <a:pt x="1714" y="183"/>
                  </a:lnTo>
                  <a:lnTo>
                    <a:pt x="1719" y="183"/>
                  </a:lnTo>
                  <a:close/>
                  <a:moveTo>
                    <a:pt x="1671" y="225"/>
                  </a:moveTo>
                  <a:lnTo>
                    <a:pt x="1762" y="225"/>
                  </a:lnTo>
                  <a:lnTo>
                    <a:pt x="1762" y="231"/>
                  </a:lnTo>
                  <a:lnTo>
                    <a:pt x="1671" y="231"/>
                  </a:lnTo>
                  <a:lnTo>
                    <a:pt x="1671" y="225"/>
                  </a:lnTo>
                  <a:close/>
                  <a:moveTo>
                    <a:pt x="1959" y="165"/>
                  </a:moveTo>
                  <a:lnTo>
                    <a:pt x="1959" y="257"/>
                  </a:lnTo>
                  <a:lnTo>
                    <a:pt x="1953" y="257"/>
                  </a:lnTo>
                  <a:lnTo>
                    <a:pt x="1953" y="165"/>
                  </a:lnTo>
                  <a:lnTo>
                    <a:pt x="1959" y="165"/>
                  </a:lnTo>
                  <a:close/>
                  <a:moveTo>
                    <a:pt x="1910" y="208"/>
                  </a:moveTo>
                  <a:lnTo>
                    <a:pt x="2002" y="208"/>
                  </a:lnTo>
                  <a:lnTo>
                    <a:pt x="2002" y="214"/>
                  </a:lnTo>
                  <a:lnTo>
                    <a:pt x="1910" y="214"/>
                  </a:lnTo>
                  <a:lnTo>
                    <a:pt x="1910" y="208"/>
                  </a:lnTo>
                  <a:close/>
                  <a:moveTo>
                    <a:pt x="2198" y="251"/>
                  </a:moveTo>
                  <a:lnTo>
                    <a:pt x="2198" y="342"/>
                  </a:lnTo>
                  <a:lnTo>
                    <a:pt x="2193" y="342"/>
                  </a:lnTo>
                  <a:lnTo>
                    <a:pt x="2193" y="251"/>
                  </a:lnTo>
                  <a:lnTo>
                    <a:pt x="2198" y="251"/>
                  </a:lnTo>
                  <a:close/>
                  <a:moveTo>
                    <a:pt x="2150" y="294"/>
                  </a:moveTo>
                  <a:lnTo>
                    <a:pt x="2241" y="294"/>
                  </a:lnTo>
                  <a:lnTo>
                    <a:pt x="2241" y="299"/>
                  </a:lnTo>
                  <a:lnTo>
                    <a:pt x="2150" y="299"/>
                  </a:lnTo>
                  <a:lnTo>
                    <a:pt x="2150" y="294"/>
                  </a:lnTo>
                  <a:close/>
                  <a:moveTo>
                    <a:pt x="2438" y="291"/>
                  </a:moveTo>
                  <a:lnTo>
                    <a:pt x="2438" y="382"/>
                  </a:lnTo>
                  <a:lnTo>
                    <a:pt x="2432" y="382"/>
                  </a:lnTo>
                  <a:lnTo>
                    <a:pt x="2432" y="291"/>
                  </a:lnTo>
                  <a:lnTo>
                    <a:pt x="2438" y="291"/>
                  </a:lnTo>
                  <a:close/>
                  <a:moveTo>
                    <a:pt x="2389" y="334"/>
                  </a:moveTo>
                  <a:lnTo>
                    <a:pt x="2481" y="334"/>
                  </a:lnTo>
                  <a:lnTo>
                    <a:pt x="2481" y="339"/>
                  </a:lnTo>
                  <a:lnTo>
                    <a:pt x="2389" y="339"/>
                  </a:lnTo>
                  <a:lnTo>
                    <a:pt x="2389" y="334"/>
                  </a:lnTo>
                  <a:close/>
                  <a:moveTo>
                    <a:pt x="2677" y="302"/>
                  </a:moveTo>
                  <a:lnTo>
                    <a:pt x="2677" y="393"/>
                  </a:lnTo>
                  <a:lnTo>
                    <a:pt x="2672" y="393"/>
                  </a:lnTo>
                  <a:lnTo>
                    <a:pt x="2672" y="302"/>
                  </a:lnTo>
                  <a:lnTo>
                    <a:pt x="2677" y="302"/>
                  </a:lnTo>
                  <a:close/>
                  <a:moveTo>
                    <a:pt x="2629" y="345"/>
                  </a:moveTo>
                  <a:lnTo>
                    <a:pt x="2720" y="345"/>
                  </a:lnTo>
                  <a:lnTo>
                    <a:pt x="2720" y="351"/>
                  </a:lnTo>
                  <a:lnTo>
                    <a:pt x="2629" y="351"/>
                  </a:lnTo>
                  <a:lnTo>
                    <a:pt x="2629" y="345"/>
                  </a:lnTo>
                  <a:close/>
                  <a:moveTo>
                    <a:pt x="2911" y="308"/>
                  </a:moveTo>
                  <a:lnTo>
                    <a:pt x="2911" y="399"/>
                  </a:lnTo>
                  <a:lnTo>
                    <a:pt x="2905" y="399"/>
                  </a:lnTo>
                  <a:lnTo>
                    <a:pt x="2905" y="308"/>
                  </a:lnTo>
                  <a:lnTo>
                    <a:pt x="2911" y="308"/>
                  </a:lnTo>
                  <a:close/>
                  <a:moveTo>
                    <a:pt x="2863" y="351"/>
                  </a:moveTo>
                  <a:lnTo>
                    <a:pt x="2954" y="351"/>
                  </a:lnTo>
                  <a:lnTo>
                    <a:pt x="2954" y="356"/>
                  </a:lnTo>
                  <a:lnTo>
                    <a:pt x="2863" y="356"/>
                  </a:lnTo>
                  <a:lnTo>
                    <a:pt x="2863" y="351"/>
                  </a:lnTo>
                  <a:close/>
                  <a:moveTo>
                    <a:pt x="3151" y="314"/>
                  </a:moveTo>
                  <a:lnTo>
                    <a:pt x="3151" y="405"/>
                  </a:lnTo>
                  <a:lnTo>
                    <a:pt x="3145" y="405"/>
                  </a:lnTo>
                  <a:lnTo>
                    <a:pt x="3145" y="314"/>
                  </a:lnTo>
                  <a:lnTo>
                    <a:pt x="3151" y="314"/>
                  </a:lnTo>
                  <a:close/>
                  <a:moveTo>
                    <a:pt x="3102" y="356"/>
                  </a:moveTo>
                  <a:lnTo>
                    <a:pt x="3193" y="356"/>
                  </a:lnTo>
                  <a:lnTo>
                    <a:pt x="3193" y="362"/>
                  </a:lnTo>
                  <a:lnTo>
                    <a:pt x="3102" y="362"/>
                  </a:lnTo>
                  <a:lnTo>
                    <a:pt x="3102" y="356"/>
                  </a:lnTo>
                  <a:close/>
                  <a:moveTo>
                    <a:pt x="3390" y="308"/>
                  </a:moveTo>
                  <a:lnTo>
                    <a:pt x="3390" y="399"/>
                  </a:lnTo>
                  <a:lnTo>
                    <a:pt x="3384" y="399"/>
                  </a:lnTo>
                  <a:lnTo>
                    <a:pt x="3384" y="308"/>
                  </a:lnTo>
                  <a:lnTo>
                    <a:pt x="3390" y="308"/>
                  </a:lnTo>
                  <a:close/>
                  <a:moveTo>
                    <a:pt x="3342" y="351"/>
                  </a:moveTo>
                  <a:lnTo>
                    <a:pt x="3433" y="351"/>
                  </a:lnTo>
                  <a:lnTo>
                    <a:pt x="3433" y="356"/>
                  </a:lnTo>
                  <a:lnTo>
                    <a:pt x="3342" y="356"/>
                  </a:lnTo>
                  <a:lnTo>
                    <a:pt x="3342" y="351"/>
                  </a:lnTo>
                  <a:close/>
                  <a:moveTo>
                    <a:pt x="3630" y="308"/>
                  </a:moveTo>
                  <a:lnTo>
                    <a:pt x="3630" y="399"/>
                  </a:lnTo>
                  <a:lnTo>
                    <a:pt x="3624" y="399"/>
                  </a:lnTo>
                  <a:lnTo>
                    <a:pt x="3624" y="308"/>
                  </a:lnTo>
                  <a:lnTo>
                    <a:pt x="3630" y="308"/>
                  </a:lnTo>
                  <a:close/>
                  <a:moveTo>
                    <a:pt x="3581" y="351"/>
                  </a:moveTo>
                  <a:lnTo>
                    <a:pt x="3672" y="351"/>
                  </a:lnTo>
                  <a:lnTo>
                    <a:pt x="3672" y="356"/>
                  </a:lnTo>
                  <a:lnTo>
                    <a:pt x="3581" y="356"/>
                  </a:lnTo>
                  <a:lnTo>
                    <a:pt x="3581" y="351"/>
                  </a:lnTo>
                  <a:close/>
                  <a:moveTo>
                    <a:pt x="3869" y="308"/>
                  </a:moveTo>
                  <a:lnTo>
                    <a:pt x="3869" y="399"/>
                  </a:lnTo>
                  <a:lnTo>
                    <a:pt x="3863" y="399"/>
                  </a:lnTo>
                  <a:lnTo>
                    <a:pt x="3863" y="308"/>
                  </a:lnTo>
                  <a:lnTo>
                    <a:pt x="3869" y="308"/>
                  </a:lnTo>
                  <a:close/>
                  <a:moveTo>
                    <a:pt x="3821" y="351"/>
                  </a:moveTo>
                  <a:lnTo>
                    <a:pt x="3912" y="351"/>
                  </a:lnTo>
                  <a:lnTo>
                    <a:pt x="3912" y="356"/>
                  </a:lnTo>
                  <a:lnTo>
                    <a:pt x="3821" y="356"/>
                  </a:lnTo>
                  <a:lnTo>
                    <a:pt x="3821" y="351"/>
                  </a:lnTo>
                  <a:close/>
                  <a:moveTo>
                    <a:pt x="4109" y="319"/>
                  </a:moveTo>
                  <a:lnTo>
                    <a:pt x="4109" y="411"/>
                  </a:lnTo>
                  <a:lnTo>
                    <a:pt x="4103" y="411"/>
                  </a:lnTo>
                  <a:lnTo>
                    <a:pt x="4103" y="319"/>
                  </a:lnTo>
                  <a:lnTo>
                    <a:pt x="4109" y="319"/>
                  </a:lnTo>
                  <a:close/>
                  <a:moveTo>
                    <a:pt x="4060" y="362"/>
                  </a:moveTo>
                  <a:lnTo>
                    <a:pt x="4151" y="362"/>
                  </a:lnTo>
                  <a:lnTo>
                    <a:pt x="4151" y="368"/>
                  </a:lnTo>
                  <a:lnTo>
                    <a:pt x="4060" y="368"/>
                  </a:lnTo>
                  <a:lnTo>
                    <a:pt x="4060" y="36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Rectangle 170"/>
            <p:cNvSpPr>
              <a:spLocks noChangeArrowheads="1"/>
            </p:cNvSpPr>
            <p:nvPr/>
          </p:nvSpPr>
          <p:spPr bwMode="auto">
            <a:xfrm>
              <a:off x="1366838" y="4937127"/>
              <a:ext cx="1090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0</a:t>
              </a:r>
            </a:p>
          </p:txBody>
        </p:sp>
        <p:sp>
          <p:nvSpPr>
            <p:cNvPr id="173" name="Rectangle 171"/>
            <p:cNvSpPr>
              <a:spLocks noChangeArrowheads="1"/>
            </p:cNvSpPr>
            <p:nvPr/>
          </p:nvSpPr>
          <p:spPr bwMode="auto">
            <a:xfrm>
              <a:off x="1366838" y="4491040"/>
              <a:ext cx="1090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1</a:t>
              </a:r>
            </a:p>
          </p:txBody>
        </p:sp>
        <p:sp>
          <p:nvSpPr>
            <p:cNvPr id="174" name="Rectangle 172"/>
            <p:cNvSpPr>
              <a:spLocks noChangeArrowheads="1"/>
            </p:cNvSpPr>
            <p:nvPr/>
          </p:nvSpPr>
          <p:spPr bwMode="auto">
            <a:xfrm>
              <a:off x="1366838" y="4044952"/>
              <a:ext cx="1090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2</a:t>
              </a:r>
            </a:p>
          </p:txBody>
        </p:sp>
        <p:sp>
          <p:nvSpPr>
            <p:cNvPr id="175" name="Rectangle 173"/>
            <p:cNvSpPr>
              <a:spLocks noChangeArrowheads="1"/>
            </p:cNvSpPr>
            <p:nvPr/>
          </p:nvSpPr>
          <p:spPr bwMode="auto">
            <a:xfrm>
              <a:off x="1366838" y="3598864"/>
              <a:ext cx="1090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3</a:t>
              </a:r>
            </a:p>
          </p:txBody>
        </p:sp>
        <p:sp>
          <p:nvSpPr>
            <p:cNvPr id="176" name="Rectangle 174"/>
            <p:cNvSpPr>
              <a:spLocks noChangeArrowheads="1"/>
            </p:cNvSpPr>
            <p:nvPr/>
          </p:nvSpPr>
          <p:spPr bwMode="auto">
            <a:xfrm>
              <a:off x="1366838" y="3152777"/>
              <a:ext cx="1090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4</a:t>
              </a:r>
            </a:p>
          </p:txBody>
        </p:sp>
        <p:sp>
          <p:nvSpPr>
            <p:cNvPr id="177" name="Rectangle 175"/>
            <p:cNvSpPr>
              <a:spLocks noChangeArrowheads="1"/>
            </p:cNvSpPr>
            <p:nvPr/>
          </p:nvSpPr>
          <p:spPr bwMode="auto">
            <a:xfrm>
              <a:off x="1366838" y="2706689"/>
              <a:ext cx="1090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5</a:t>
              </a:r>
            </a:p>
          </p:txBody>
        </p:sp>
        <p:sp>
          <p:nvSpPr>
            <p:cNvPr id="178" name="Rectangle 176"/>
            <p:cNvSpPr>
              <a:spLocks noChangeArrowheads="1"/>
            </p:cNvSpPr>
            <p:nvPr/>
          </p:nvSpPr>
          <p:spPr bwMode="auto">
            <a:xfrm>
              <a:off x="1366838" y="2260601"/>
              <a:ext cx="1090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6</a:t>
              </a:r>
            </a:p>
          </p:txBody>
        </p:sp>
        <p:sp>
          <p:nvSpPr>
            <p:cNvPr id="179" name="Rectangle 177"/>
            <p:cNvSpPr>
              <a:spLocks noChangeArrowheads="1"/>
            </p:cNvSpPr>
            <p:nvPr/>
          </p:nvSpPr>
          <p:spPr bwMode="auto">
            <a:xfrm>
              <a:off x="1366838" y="1814514"/>
              <a:ext cx="1090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7</a:t>
              </a:r>
            </a:p>
          </p:txBody>
        </p:sp>
        <p:sp>
          <p:nvSpPr>
            <p:cNvPr id="180" name="Freeform 178"/>
            <p:cNvSpPr>
              <a:spLocks noEditPoints="1"/>
            </p:cNvSpPr>
            <p:nvPr/>
          </p:nvSpPr>
          <p:spPr bwMode="auto">
            <a:xfrm>
              <a:off x="1431925" y="5357815"/>
              <a:ext cx="366713" cy="363538"/>
            </a:xfrm>
            <a:custGeom>
              <a:avLst/>
              <a:gdLst/>
              <a:ahLst/>
              <a:cxnLst>
                <a:cxn ang="0">
                  <a:pos x="239" y="551"/>
                </a:cxn>
                <a:cxn ang="0">
                  <a:pos x="143" y="644"/>
                </a:cxn>
                <a:cxn ang="0">
                  <a:pos x="128" y="630"/>
                </a:cxn>
                <a:cxn ang="0">
                  <a:pos x="35" y="458"/>
                </a:cxn>
                <a:cxn ang="0">
                  <a:pos x="12" y="517"/>
                </a:cxn>
                <a:cxn ang="0">
                  <a:pos x="0" y="502"/>
                </a:cxn>
                <a:cxn ang="0">
                  <a:pos x="17" y="429"/>
                </a:cxn>
                <a:cxn ang="0">
                  <a:pos x="33" y="414"/>
                </a:cxn>
                <a:cxn ang="0">
                  <a:pos x="219" y="535"/>
                </a:cxn>
                <a:cxn ang="0">
                  <a:pos x="233" y="539"/>
                </a:cxn>
                <a:cxn ang="0">
                  <a:pos x="336" y="398"/>
                </a:cxn>
                <a:cxn ang="0">
                  <a:pos x="296" y="498"/>
                </a:cxn>
                <a:cxn ang="0">
                  <a:pos x="264" y="511"/>
                </a:cxn>
                <a:cxn ang="0">
                  <a:pos x="251" y="496"/>
                </a:cxn>
                <a:cxn ang="0">
                  <a:pos x="278" y="479"/>
                </a:cxn>
                <a:cxn ang="0">
                  <a:pos x="299" y="384"/>
                </a:cxn>
                <a:cxn ang="0">
                  <a:pos x="222" y="428"/>
                </a:cxn>
                <a:cxn ang="0">
                  <a:pos x="130" y="382"/>
                </a:cxn>
                <a:cxn ang="0">
                  <a:pos x="171" y="276"/>
                </a:cxn>
                <a:cxn ang="0">
                  <a:pos x="263" y="298"/>
                </a:cxn>
                <a:cxn ang="0">
                  <a:pos x="204" y="301"/>
                </a:cxn>
                <a:cxn ang="0">
                  <a:pos x="152" y="349"/>
                </a:cxn>
                <a:cxn ang="0">
                  <a:pos x="202" y="401"/>
                </a:cxn>
                <a:cxn ang="0">
                  <a:pos x="261" y="340"/>
                </a:cxn>
                <a:cxn ang="0">
                  <a:pos x="472" y="262"/>
                </a:cxn>
                <a:cxn ang="0">
                  <a:pos x="432" y="362"/>
                </a:cxn>
                <a:cxn ang="0">
                  <a:pos x="399" y="375"/>
                </a:cxn>
                <a:cxn ang="0">
                  <a:pos x="387" y="360"/>
                </a:cxn>
                <a:cxn ang="0">
                  <a:pos x="414" y="343"/>
                </a:cxn>
                <a:cxn ang="0">
                  <a:pos x="435" y="248"/>
                </a:cxn>
                <a:cxn ang="0">
                  <a:pos x="358" y="292"/>
                </a:cxn>
                <a:cxn ang="0">
                  <a:pos x="266" y="246"/>
                </a:cxn>
                <a:cxn ang="0">
                  <a:pos x="307" y="141"/>
                </a:cxn>
                <a:cxn ang="0">
                  <a:pos x="399" y="162"/>
                </a:cxn>
                <a:cxn ang="0">
                  <a:pos x="340" y="165"/>
                </a:cxn>
                <a:cxn ang="0">
                  <a:pos x="288" y="214"/>
                </a:cxn>
                <a:cxn ang="0">
                  <a:pos x="338" y="265"/>
                </a:cxn>
                <a:cxn ang="0">
                  <a:pos x="396" y="204"/>
                </a:cxn>
                <a:cxn ang="0">
                  <a:pos x="646" y="144"/>
                </a:cxn>
                <a:cxn ang="0">
                  <a:pos x="542" y="245"/>
                </a:cxn>
                <a:cxn ang="0">
                  <a:pos x="525" y="229"/>
                </a:cxn>
                <a:cxn ang="0">
                  <a:pos x="519" y="108"/>
                </a:cxn>
                <a:cxn ang="0">
                  <a:pos x="479" y="38"/>
                </a:cxn>
                <a:cxn ang="0">
                  <a:pos x="422" y="65"/>
                </a:cxn>
                <a:cxn ang="0">
                  <a:pos x="407" y="103"/>
                </a:cxn>
                <a:cxn ang="0">
                  <a:pos x="392" y="92"/>
                </a:cxn>
                <a:cxn ang="0">
                  <a:pos x="390" y="73"/>
                </a:cxn>
                <a:cxn ang="0">
                  <a:pos x="443" y="6"/>
                </a:cxn>
                <a:cxn ang="0">
                  <a:pos x="527" y="37"/>
                </a:cxn>
                <a:cxn ang="0">
                  <a:pos x="550" y="202"/>
                </a:cxn>
                <a:cxn ang="0">
                  <a:pos x="635" y="128"/>
                </a:cxn>
              </a:cxnLst>
              <a:rect l="0" t="0" r="r" b="b"/>
              <a:pathLst>
                <a:path w="646" h="644">
                  <a:moveTo>
                    <a:pt x="233" y="539"/>
                  </a:moveTo>
                  <a:cubicBezTo>
                    <a:pt x="235" y="541"/>
                    <a:pt x="236" y="542"/>
                    <a:pt x="237" y="544"/>
                  </a:cubicBezTo>
                  <a:cubicBezTo>
                    <a:pt x="238" y="545"/>
                    <a:pt x="239" y="546"/>
                    <a:pt x="239" y="548"/>
                  </a:cubicBezTo>
                  <a:cubicBezTo>
                    <a:pt x="239" y="549"/>
                    <a:pt x="239" y="550"/>
                    <a:pt x="239" y="551"/>
                  </a:cubicBezTo>
                  <a:cubicBezTo>
                    <a:pt x="239" y="552"/>
                    <a:pt x="238" y="552"/>
                    <a:pt x="237" y="553"/>
                  </a:cubicBezTo>
                  <a:lnTo>
                    <a:pt x="148" y="643"/>
                  </a:lnTo>
                  <a:cubicBezTo>
                    <a:pt x="147" y="643"/>
                    <a:pt x="146" y="644"/>
                    <a:pt x="146" y="644"/>
                  </a:cubicBezTo>
                  <a:cubicBezTo>
                    <a:pt x="145" y="644"/>
                    <a:pt x="144" y="644"/>
                    <a:pt x="143" y="644"/>
                  </a:cubicBezTo>
                  <a:cubicBezTo>
                    <a:pt x="141" y="644"/>
                    <a:pt x="140" y="643"/>
                    <a:pt x="139" y="642"/>
                  </a:cubicBezTo>
                  <a:cubicBezTo>
                    <a:pt x="137" y="641"/>
                    <a:pt x="136" y="640"/>
                    <a:pt x="134" y="638"/>
                  </a:cubicBezTo>
                  <a:cubicBezTo>
                    <a:pt x="132" y="637"/>
                    <a:pt x="131" y="635"/>
                    <a:pt x="130" y="634"/>
                  </a:cubicBezTo>
                  <a:cubicBezTo>
                    <a:pt x="129" y="632"/>
                    <a:pt x="129" y="631"/>
                    <a:pt x="128" y="630"/>
                  </a:cubicBezTo>
                  <a:cubicBezTo>
                    <a:pt x="128" y="629"/>
                    <a:pt x="128" y="628"/>
                    <a:pt x="128" y="627"/>
                  </a:cubicBezTo>
                  <a:cubicBezTo>
                    <a:pt x="128" y="626"/>
                    <a:pt x="129" y="625"/>
                    <a:pt x="130" y="624"/>
                  </a:cubicBezTo>
                  <a:lnTo>
                    <a:pt x="165" y="588"/>
                  </a:lnTo>
                  <a:lnTo>
                    <a:pt x="35" y="458"/>
                  </a:lnTo>
                  <a:lnTo>
                    <a:pt x="21" y="511"/>
                  </a:lnTo>
                  <a:cubicBezTo>
                    <a:pt x="21" y="513"/>
                    <a:pt x="20" y="515"/>
                    <a:pt x="19" y="517"/>
                  </a:cubicBezTo>
                  <a:cubicBezTo>
                    <a:pt x="18" y="518"/>
                    <a:pt x="17" y="518"/>
                    <a:pt x="16" y="518"/>
                  </a:cubicBezTo>
                  <a:cubicBezTo>
                    <a:pt x="15" y="518"/>
                    <a:pt x="13" y="518"/>
                    <a:pt x="12" y="517"/>
                  </a:cubicBezTo>
                  <a:cubicBezTo>
                    <a:pt x="10" y="516"/>
                    <a:pt x="9" y="514"/>
                    <a:pt x="7" y="512"/>
                  </a:cubicBezTo>
                  <a:cubicBezTo>
                    <a:pt x="5" y="511"/>
                    <a:pt x="4" y="509"/>
                    <a:pt x="3" y="508"/>
                  </a:cubicBezTo>
                  <a:cubicBezTo>
                    <a:pt x="2" y="507"/>
                    <a:pt x="1" y="506"/>
                    <a:pt x="1" y="505"/>
                  </a:cubicBezTo>
                  <a:cubicBezTo>
                    <a:pt x="0" y="504"/>
                    <a:pt x="0" y="503"/>
                    <a:pt x="0" y="502"/>
                  </a:cubicBezTo>
                  <a:cubicBezTo>
                    <a:pt x="0" y="501"/>
                    <a:pt x="0" y="500"/>
                    <a:pt x="0" y="498"/>
                  </a:cubicBezTo>
                  <a:lnTo>
                    <a:pt x="15" y="433"/>
                  </a:lnTo>
                  <a:cubicBezTo>
                    <a:pt x="15" y="433"/>
                    <a:pt x="15" y="432"/>
                    <a:pt x="15" y="431"/>
                  </a:cubicBezTo>
                  <a:cubicBezTo>
                    <a:pt x="16" y="431"/>
                    <a:pt x="16" y="430"/>
                    <a:pt x="17" y="429"/>
                  </a:cubicBezTo>
                  <a:cubicBezTo>
                    <a:pt x="17" y="428"/>
                    <a:pt x="18" y="427"/>
                    <a:pt x="19" y="426"/>
                  </a:cubicBezTo>
                  <a:cubicBezTo>
                    <a:pt x="20" y="425"/>
                    <a:pt x="21" y="423"/>
                    <a:pt x="23" y="422"/>
                  </a:cubicBezTo>
                  <a:cubicBezTo>
                    <a:pt x="25" y="420"/>
                    <a:pt x="27" y="418"/>
                    <a:pt x="29" y="417"/>
                  </a:cubicBezTo>
                  <a:cubicBezTo>
                    <a:pt x="30" y="416"/>
                    <a:pt x="32" y="415"/>
                    <a:pt x="33" y="414"/>
                  </a:cubicBezTo>
                  <a:cubicBezTo>
                    <a:pt x="34" y="414"/>
                    <a:pt x="35" y="414"/>
                    <a:pt x="35" y="414"/>
                  </a:cubicBezTo>
                  <a:cubicBezTo>
                    <a:pt x="36" y="414"/>
                    <a:pt x="37" y="414"/>
                    <a:pt x="37" y="415"/>
                  </a:cubicBezTo>
                  <a:lnTo>
                    <a:pt x="188" y="566"/>
                  </a:lnTo>
                  <a:lnTo>
                    <a:pt x="219" y="535"/>
                  </a:lnTo>
                  <a:cubicBezTo>
                    <a:pt x="220" y="534"/>
                    <a:pt x="221" y="533"/>
                    <a:pt x="222" y="533"/>
                  </a:cubicBezTo>
                  <a:cubicBezTo>
                    <a:pt x="223" y="533"/>
                    <a:pt x="224" y="533"/>
                    <a:pt x="225" y="533"/>
                  </a:cubicBezTo>
                  <a:cubicBezTo>
                    <a:pt x="226" y="534"/>
                    <a:pt x="227" y="534"/>
                    <a:pt x="229" y="535"/>
                  </a:cubicBezTo>
                  <a:cubicBezTo>
                    <a:pt x="230" y="536"/>
                    <a:pt x="232" y="538"/>
                    <a:pt x="233" y="539"/>
                  </a:cubicBezTo>
                  <a:close/>
                  <a:moveTo>
                    <a:pt x="286" y="319"/>
                  </a:moveTo>
                  <a:cubicBezTo>
                    <a:pt x="294" y="326"/>
                    <a:pt x="301" y="334"/>
                    <a:pt x="308" y="343"/>
                  </a:cubicBezTo>
                  <a:cubicBezTo>
                    <a:pt x="314" y="351"/>
                    <a:pt x="320" y="360"/>
                    <a:pt x="325" y="369"/>
                  </a:cubicBezTo>
                  <a:cubicBezTo>
                    <a:pt x="330" y="378"/>
                    <a:pt x="334" y="388"/>
                    <a:pt x="336" y="398"/>
                  </a:cubicBezTo>
                  <a:cubicBezTo>
                    <a:pt x="339" y="407"/>
                    <a:pt x="340" y="417"/>
                    <a:pt x="339" y="427"/>
                  </a:cubicBezTo>
                  <a:cubicBezTo>
                    <a:pt x="338" y="437"/>
                    <a:pt x="335" y="447"/>
                    <a:pt x="330" y="457"/>
                  </a:cubicBezTo>
                  <a:cubicBezTo>
                    <a:pt x="325" y="467"/>
                    <a:pt x="318" y="477"/>
                    <a:pt x="308" y="487"/>
                  </a:cubicBezTo>
                  <a:cubicBezTo>
                    <a:pt x="304" y="491"/>
                    <a:pt x="300" y="495"/>
                    <a:pt x="296" y="498"/>
                  </a:cubicBezTo>
                  <a:cubicBezTo>
                    <a:pt x="292" y="501"/>
                    <a:pt x="288" y="503"/>
                    <a:pt x="285" y="506"/>
                  </a:cubicBezTo>
                  <a:cubicBezTo>
                    <a:pt x="281" y="508"/>
                    <a:pt x="278" y="509"/>
                    <a:pt x="275" y="511"/>
                  </a:cubicBezTo>
                  <a:cubicBezTo>
                    <a:pt x="273" y="512"/>
                    <a:pt x="270" y="512"/>
                    <a:pt x="269" y="512"/>
                  </a:cubicBezTo>
                  <a:cubicBezTo>
                    <a:pt x="267" y="512"/>
                    <a:pt x="265" y="512"/>
                    <a:pt x="264" y="511"/>
                  </a:cubicBezTo>
                  <a:cubicBezTo>
                    <a:pt x="262" y="510"/>
                    <a:pt x="260" y="508"/>
                    <a:pt x="257" y="506"/>
                  </a:cubicBezTo>
                  <a:cubicBezTo>
                    <a:pt x="256" y="504"/>
                    <a:pt x="254" y="503"/>
                    <a:pt x="253" y="501"/>
                  </a:cubicBezTo>
                  <a:cubicBezTo>
                    <a:pt x="252" y="500"/>
                    <a:pt x="251" y="499"/>
                    <a:pt x="251" y="498"/>
                  </a:cubicBezTo>
                  <a:cubicBezTo>
                    <a:pt x="251" y="497"/>
                    <a:pt x="251" y="496"/>
                    <a:pt x="251" y="496"/>
                  </a:cubicBezTo>
                  <a:cubicBezTo>
                    <a:pt x="251" y="495"/>
                    <a:pt x="252" y="494"/>
                    <a:pt x="252" y="494"/>
                  </a:cubicBezTo>
                  <a:cubicBezTo>
                    <a:pt x="253" y="493"/>
                    <a:pt x="255" y="492"/>
                    <a:pt x="257" y="490"/>
                  </a:cubicBezTo>
                  <a:cubicBezTo>
                    <a:pt x="260" y="489"/>
                    <a:pt x="263" y="488"/>
                    <a:pt x="266" y="486"/>
                  </a:cubicBezTo>
                  <a:cubicBezTo>
                    <a:pt x="270" y="484"/>
                    <a:pt x="274" y="482"/>
                    <a:pt x="278" y="479"/>
                  </a:cubicBezTo>
                  <a:cubicBezTo>
                    <a:pt x="282" y="476"/>
                    <a:pt x="287" y="472"/>
                    <a:pt x="291" y="467"/>
                  </a:cubicBezTo>
                  <a:cubicBezTo>
                    <a:pt x="300" y="459"/>
                    <a:pt x="305" y="450"/>
                    <a:pt x="308" y="440"/>
                  </a:cubicBezTo>
                  <a:cubicBezTo>
                    <a:pt x="311" y="431"/>
                    <a:pt x="312" y="421"/>
                    <a:pt x="310" y="412"/>
                  </a:cubicBezTo>
                  <a:cubicBezTo>
                    <a:pt x="308" y="403"/>
                    <a:pt x="305" y="393"/>
                    <a:pt x="299" y="384"/>
                  </a:cubicBezTo>
                  <a:cubicBezTo>
                    <a:pt x="294" y="375"/>
                    <a:pt x="287" y="366"/>
                    <a:pt x="279" y="358"/>
                  </a:cubicBezTo>
                  <a:cubicBezTo>
                    <a:pt x="277" y="365"/>
                    <a:pt x="274" y="373"/>
                    <a:pt x="270" y="382"/>
                  </a:cubicBezTo>
                  <a:cubicBezTo>
                    <a:pt x="265" y="390"/>
                    <a:pt x="259" y="399"/>
                    <a:pt x="250" y="407"/>
                  </a:cubicBezTo>
                  <a:cubicBezTo>
                    <a:pt x="241" y="417"/>
                    <a:pt x="232" y="424"/>
                    <a:pt x="222" y="428"/>
                  </a:cubicBezTo>
                  <a:cubicBezTo>
                    <a:pt x="213" y="431"/>
                    <a:pt x="205" y="433"/>
                    <a:pt x="196" y="432"/>
                  </a:cubicBezTo>
                  <a:cubicBezTo>
                    <a:pt x="188" y="432"/>
                    <a:pt x="180" y="429"/>
                    <a:pt x="172" y="425"/>
                  </a:cubicBezTo>
                  <a:cubicBezTo>
                    <a:pt x="164" y="420"/>
                    <a:pt x="156" y="415"/>
                    <a:pt x="149" y="407"/>
                  </a:cubicBezTo>
                  <a:cubicBezTo>
                    <a:pt x="141" y="400"/>
                    <a:pt x="135" y="391"/>
                    <a:pt x="130" y="382"/>
                  </a:cubicBezTo>
                  <a:cubicBezTo>
                    <a:pt x="126" y="373"/>
                    <a:pt x="123" y="364"/>
                    <a:pt x="123" y="354"/>
                  </a:cubicBezTo>
                  <a:cubicBezTo>
                    <a:pt x="122" y="344"/>
                    <a:pt x="124" y="334"/>
                    <a:pt x="128" y="323"/>
                  </a:cubicBezTo>
                  <a:cubicBezTo>
                    <a:pt x="132" y="313"/>
                    <a:pt x="139" y="303"/>
                    <a:pt x="149" y="293"/>
                  </a:cubicBezTo>
                  <a:cubicBezTo>
                    <a:pt x="157" y="286"/>
                    <a:pt x="164" y="280"/>
                    <a:pt x="171" y="276"/>
                  </a:cubicBezTo>
                  <a:cubicBezTo>
                    <a:pt x="179" y="273"/>
                    <a:pt x="186" y="271"/>
                    <a:pt x="193" y="270"/>
                  </a:cubicBezTo>
                  <a:cubicBezTo>
                    <a:pt x="201" y="269"/>
                    <a:pt x="208" y="270"/>
                    <a:pt x="216" y="272"/>
                  </a:cubicBezTo>
                  <a:cubicBezTo>
                    <a:pt x="224" y="274"/>
                    <a:pt x="231" y="277"/>
                    <a:pt x="239" y="281"/>
                  </a:cubicBezTo>
                  <a:cubicBezTo>
                    <a:pt x="247" y="286"/>
                    <a:pt x="255" y="291"/>
                    <a:pt x="263" y="298"/>
                  </a:cubicBezTo>
                  <a:cubicBezTo>
                    <a:pt x="271" y="304"/>
                    <a:pt x="279" y="311"/>
                    <a:pt x="286" y="319"/>
                  </a:cubicBezTo>
                  <a:close/>
                  <a:moveTo>
                    <a:pt x="261" y="340"/>
                  </a:moveTo>
                  <a:cubicBezTo>
                    <a:pt x="249" y="328"/>
                    <a:pt x="239" y="320"/>
                    <a:pt x="230" y="313"/>
                  </a:cubicBezTo>
                  <a:cubicBezTo>
                    <a:pt x="221" y="307"/>
                    <a:pt x="212" y="303"/>
                    <a:pt x="204" y="301"/>
                  </a:cubicBezTo>
                  <a:cubicBezTo>
                    <a:pt x="197" y="299"/>
                    <a:pt x="190" y="299"/>
                    <a:pt x="183" y="302"/>
                  </a:cubicBezTo>
                  <a:cubicBezTo>
                    <a:pt x="177" y="304"/>
                    <a:pt x="171" y="308"/>
                    <a:pt x="165" y="313"/>
                  </a:cubicBezTo>
                  <a:cubicBezTo>
                    <a:pt x="160" y="319"/>
                    <a:pt x="156" y="325"/>
                    <a:pt x="154" y="331"/>
                  </a:cubicBezTo>
                  <a:cubicBezTo>
                    <a:pt x="152" y="337"/>
                    <a:pt x="151" y="343"/>
                    <a:pt x="152" y="349"/>
                  </a:cubicBezTo>
                  <a:cubicBezTo>
                    <a:pt x="153" y="355"/>
                    <a:pt x="155" y="361"/>
                    <a:pt x="158" y="367"/>
                  </a:cubicBezTo>
                  <a:cubicBezTo>
                    <a:pt x="161" y="373"/>
                    <a:pt x="165" y="378"/>
                    <a:pt x="170" y="382"/>
                  </a:cubicBezTo>
                  <a:cubicBezTo>
                    <a:pt x="175" y="388"/>
                    <a:pt x="181" y="392"/>
                    <a:pt x="186" y="395"/>
                  </a:cubicBezTo>
                  <a:cubicBezTo>
                    <a:pt x="192" y="398"/>
                    <a:pt x="197" y="400"/>
                    <a:pt x="202" y="401"/>
                  </a:cubicBezTo>
                  <a:cubicBezTo>
                    <a:pt x="208" y="401"/>
                    <a:pt x="213" y="400"/>
                    <a:pt x="219" y="398"/>
                  </a:cubicBezTo>
                  <a:cubicBezTo>
                    <a:pt x="225" y="396"/>
                    <a:pt x="230" y="392"/>
                    <a:pt x="236" y="386"/>
                  </a:cubicBezTo>
                  <a:cubicBezTo>
                    <a:pt x="243" y="379"/>
                    <a:pt x="248" y="372"/>
                    <a:pt x="253" y="364"/>
                  </a:cubicBezTo>
                  <a:cubicBezTo>
                    <a:pt x="257" y="355"/>
                    <a:pt x="259" y="347"/>
                    <a:pt x="261" y="340"/>
                  </a:cubicBezTo>
                  <a:close/>
                  <a:moveTo>
                    <a:pt x="422" y="183"/>
                  </a:moveTo>
                  <a:cubicBezTo>
                    <a:pt x="430" y="191"/>
                    <a:pt x="437" y="199"/>
                    <a:pt x="443" y="207"/>
                  </a:cubicBezTo>
                  <a:cubicBezTo>
                    <a:pt x="450" y="216"/>
                    <a:pt x="456" y="224"/>
                    <a:pt x="461" y="233"/>
                  </a:cubicBezTo>
                  <a:cubicBezTo>
                    <a:pt x="466" y="243"/>
                    <a:pt x="469" y="252"/>
                    <a:pt x="472" y="262"/>
                  </a:cubicBezTo>
                  <a:cubicBezTo>
                    <a:pt x="475" y="272"/>
                    <a:pt x="475" y="281"/>
                    <a:pt x="475" y="291"/>
                  </a:cubicBezTo>
                  <a:cubicBezTo>
                    <a:pt x="474" y="301"/>
                    <a:pt x="471" y="312"/>
                    <a:pt x="466" y="322"/>
                  </a:cubicBezTo>
                  <a:cubicBezTo>
                    <a:pt x="461" y="332"/>
                    <a:pt x="454" y="342"/>
                    <a:pt x="444" y="352"/>
                  </a:cubicBezTo>
                  <a:cubicBezTo>
                    <a:pt x="440" y="355"/>
                    <a:pt x="436" y="359"/>
                    <a:pt x="432" y="362"/>
                  </a:cubicBezTo>
                  <a:cubicBezTo>
                    <a:pt x="428" y="365"/>
                    <a:pt x="424" y="368"/>
                    <a:pt x="421" y="370"/>
                  </a:cubicBezTo>
                  <a:cubicBezTo>
                    <a:pt x="417" y="372"/>
                    <a:pt x="414" y="374"/>
                    <a:pt x="411" y="375"/>
                  </a:cubicBezTo>
                  <a:cubicBezTo>
                    <a:pt x="408" y="376"/>
                    <a:pt x="406" y="377"/>
                    <a:pt x="405" y="377"/>
                  </a:cubicBezTo>
                  <a:cubicBezTo>
                    <a:pt x="403" y="377"/>
                    <a:pt x="401" y="376"/>
                    <a:pt x="399" y="375"/>
                  </a:cubicBezTo>
                  <a:cubicBezTo>
                    <a:pt x="398" y="374"/>
                    <a:pt x="396" y="373"/>
                    <a:pt x="393" y="370"/>
                  </a:cubicBezTo>
                  <a:cubicBezTo>
                    <a:pt x="391" y="368"/>
                    <a:pt x="390" y="367"/>
                    <a:pt x="389" y="366"/>
                  </a:cubicBezTo>
                  <a:cubicBezTo>
                    <a:pt x="388" y="364"/>
                    <a:pt x="387" y="363"/>
                    <a:pt x="387" y="362"/>
                  </a:cubicBezTo>
                  <a:cubicBezTo>
                    <a:pt x="386" y="361"/>
                    <a:pt x="386" y="361"/>
                    <a:pt x="387" y="360"/>
                  </a:cubicBezTo>
                  <a:cubicBezTo>
                    <a:pt x="387" y="359"/>
                    <a:pt x="387" y="358"/>
                    <a:pt x="388" y="358"/>
                  </a:cubicBezTo>
                  <a:cubicBezTo>
                    <a:pt x="389" y="357"/>
                    <a:pt x="391" y="356"/>
                    <a:pt x="393" y="355"/>
                  </a:cubicBezTo>
                  <a:cubicBezTo>
                    <a:pt x="396" y="354"/>
                    <a:pt x="399" y="352"/>
                    <a:pt x="402" y="350"/>
                  </a:cubicBezTo>
                  <a:cubicBezTo>
                    <a:pt x="406" y="348"/>
                    <a:pt x="409" y="346"/>
                    <a:pt x="414" y="343"/>
                  </a:cubicBezTo>
                  <a:cubicBezTo>
                    <a:pt x="418" y="340"/>
                    <a:pt x="422" y="336"/>
                    <a:pt x="427" y="332"/>
                  </a:cubicBezTo>
                  <a:cubicBezTo>
                    <a:pt x="435" y="323"/>
                    <a:pt x="441" y="314"/>
                    <a:pt x="444" y="305"/>
                  </a:cubicBezTo>
                  <a:cubicBezTo>
                    <a:pt x="447" y="295"/>
                    <a:pt x="447" y="286"/>
                    <a:pt x="446" y="276"/>
                  </a:cubicBezTo>
                  <a:cubicBezTo>
                    <a:pt x="444" y="267"/>
                    <a:pt x="441" y="257"/>
                    <a:pt x="435" y="248"/>
                  </a:cubicBezTo>
                  <a:cubicBezTo>
                    <a:pt x="430" y="239"/>
                    <a:pt x="423" y="230"/>
                    <a:pt x="415" y="222"/>
                  </a:cubicBezTo>
                  <a:cubicBezTo>
                    <a:pt x="413" y="229"/>
                    <a:pt x="410" y="237"/>
                    <a:pt x="406" y="246"/>
                  </a:cubicBezTo>
                  <a:cubicBezTo>
                    <a:pt x="401" y="255"/>
                    <a:pt x="395" y="263"/>
                    <a:pt x="386" y="272"/>
                  </a:cubicBezTo>
                  <a:cubicBezTo>
                    <a:pt x="377" y="281"/>
                    <a:pt x="367" y="288"/>
                    <a:pt x="358" y="292"/>
                  </a:cubicBezTo>
                  <a:cubicBezTo>
                    <a:pt x="349" y="296"/>
                    <a:pt x="340" y="297"/>
                    <a:pt x="332" y="297"/>
                  </a:cubicBezTo>
                  <a:cubicBezTo>
                    <a:pt x="323" y="296"/>
                    <a:pt x="315" y="294"/>
                    <a:pt x="307" y="289"/>
                  </a:cubicBezTo>
                  <a:cubicBezTo>
                    <a:pt x="299" y="285"/>
                    <a:pt x="292" y="279"/>
                    <a:pt x="285" y="271"/>
                  </a:cubicBezTo>
                  <a:cubicBezTo>
                    <a:pt x="277" y="264"/>
                    <a:pt x="271" y="256"/>
                    <a:pt x="266" y="246"/>
                  </a:cubicBezTo>
                  <a:cubicBezTo>
                    <a:pt x="262" y="237"/>
                    <a:pt x="259" y="228"/>
                    <a:pt x="258" y="218"/>
                  </a:cubicBezTo>
                  <a:cubicBezTo>
                    <a:pt x="258" y="208"/>
                    <a:pt x="260" y="198"/>
                    <a:pt x="264" y="188"/>
                  </a:cubicBezTo>
                  <a:cubicBezTo>
                    <a:pt x="268" y="177"/>
                    <a:pt x="275" y="167"/>
                    <a:pt x="285" y="157"/>
                  </a:cubicBezTo>
                  <a:cubicBezTo>
                    <a:pt x="292" y="150"/>
                    <a:pt x="300" y="144"/>
                    <a:pt x="307" y="141"/>
                  </a:cubicBezTo>
                  <a:cubicBezTo>
                    <a:pt x="314" y="137"/>
                    <a:pt x="322" y="135"/>
                    <a:pt x="329" y="134"/>
                  </a:cubicBezTo>
                  <a:cubicBezTo>
                    <a:pt x="337" y="134"/>
                    <a:pt x="344" y="134"/>
                    <a:pt x="352" y="136"/>
                  </a:cubicBezTo>
                  <a:cubicBezTo>
                    <a:pt x="359" y="138"/>
                    <a:pt x="367" y="141"/>
                    <a:pt x="375" y="146"/>
                  </a:cubicBezTo>
                  <a:cubicBezTo>
                    <a:pt x="383" y="150"/>
                    <a:pt x="391" y="155"/>
                    <a:pt x="399" y="162"/>
                  </a:cubicBezTo>
                  <a:cubicBezTo>
                    <a:pt x="406" y="168"/>
                    <a:pt x="414" y="175"/>
                    <a:pt x="422" y="183"/>
                  </a:cubicBezTo>
                  <a:close/>
                  <a:moveTo>
                    <a:pt x="396" y="204"/>
                  </a:moveTo>
                  <a:cubicBezTo>
                    <a:pt x="385" y="193"/>
                    <a:pt x="375" y="184"/>
                    <a:pt x="366" y="178"/>
                  </a:cubicBezTo>
                  <a:cubicBezTo>
                    <a:pt x="356" y="171"/>
                    <a:pt x="348" y="167"/>
                    <a:pt x="340" y="165"/>
                  </a:cubicBezTo>
                  <a:cubicBezTo>
                    <a:pt x="333" y="164"/>
                    <a:pt x="325" y="164"/>
                    <a:pt x="319" y="166"/>
                  </a:cubicBezTo>
                  <a:cubicBezTo>
                    <a:pt x="313" y="168"/>
                    <a:pt x="307" y="172"/>
                    <a:pt x="301" y="177"/>
                  </a:cubicBezTo>
                  <a:cubicBezTo>
                    <a:pt x="295" y="183"/>
                    <a:pt x="292" y="189"/>
                    <a:pt x="290" y="195"/>
                  </a:cubicBezTo>
                  <a:cubicBezTo>
                    <a:pt x="288" y="201"/>
                    <a:pt x="287" y="207"/>
                    <a:pt x="288" y="214"/>
                  </a:cubicBezTo>
                  <a:cubicBezTo>
                    <a:pt x="289" y="220"/>
                    <a:pt x="291" y="225"/>
                    <a:pt x="294" y="231"/>
                  </a:cubicBezTo>
                  <a:cubicBezTo>
                    <a:pt x="297" y="237"/>
                    <a:pt x="301" y="242"/>
                    <a:pt x="306" y="247"/>
                  </a:cubicBezTo>
                  <a:cubicBezTo>
                    <a:pt x="311" y="252"/>
                    <a:pt x="316" y="256"/>
                    <a:pt x="322" y="259"/>
                  </a:cubicBezTo>
                  <a:cubicBezTo>
                    <a:pt x="327" y="263"/>
                    <a:pt x="333" y="264"/>
                    <a:pt x="338" y="265"/>
                  </a:cubicBezTo>
                  <a:cubicBezTo>
                    <a:pt x="344" y="265"/>
                    <a:pt x="349" y="265"/>
                    <a:pt x="355" y="262"/>
                  </a:cubicBezTo>
                  <a:cubicBezTo>
                    <a:pt x="360" y="260"/>
                    <a:pt x="366" y="256"/>
                    <a:pt x="372" y="250"/>
                  </a:cubicBezTo>
                  <a:cubicBezTo>
                    <a:pt x="379" y="243"/>
                    <a:pt x="384" y="236"/>
                    <a:pt x="388" y="228"/>
                  </a:cubicBezTo>
                  <a:cubicBezTo>
                    <a:pt x="392" y="220"/>
                    <a:pt x="395" y="212"/>
                    <a:pt x="396" y="204"/>
                  </a:cubicBezTo>
                  <a:close/>
                  <a:moveTo>
                    <a:pt x="639" y="131"/>
                  </a:moveTo>
                  <a:cubicBezTo>
                    <a:pt x="641" y="133"/>
                    <a:pt x="642" y="135"/>
                    <a:pt x="643" y="136"/>
                  </a:cubicBezTo>
                  <a:cubicBezTo>
                    <a:pt x="644" y="137"/>
                    <a:pt x="645" y="139"/>
                    <a:pt x="645" y="140"/>
                  </a:cubicBezTo>
                  <a:cubicBezTo>
                    <a:pt x="646" y="141"/>
                    <a:pt x="646" y="142"/>
                    <a:pt x="646" y="144"/>
                  </a:cubicBezTo>
                  <a:cubicBezTo>
                    <a:pt x="645" y="145"/>
                    <a:pt x="645" y="146"/>
                    <a:pt x="644" y="146"/>
                  </a:cubicBezTo>
                  <a:lnTo>
                    <a:pt x="549" y="241"/>
                  </a:lnTo>
                  <a:cubicBezTo>
                    <a:pt x="548" y="242"/>
                    <a:pt x="547" y="243"/>
                    <a:pt x="546" y="244"/>
                  </a:cubicBezTo>
                  <a:cubicBezTo>
                    <a:pt x="544" y="245"/>
                    <a:pt x="543" y="245"/>
                    <a:pt x="542" y="245"/>
                  </a:cubicBezTo>
                  <a:cubicBezTo>
                    <a:pt x="540" y="245"/>
                    <a:pt x="539" y="244"/>
                    <a:pt x="537" y="243"/>
                  </a:cubicBezTo>
                  <a:cubicBezTo>
                    <a:pt x="536" y="242"/>
                    <a:pt x="534" y="241"/>
                    <a:pt x="532" y="239"/>
                  </a:cubicBezTo>
                  <a:cubicBezTo>
                    <a:pt x="530" y="237"/>
                    <a:pt x="529" y="235"/>
                    <a:pt x="527" y="234"/>
                  </a:cubicBezTo>
                  <a:cubicBezTo>
                    <a:pt x="526" y="232"/>
                    <a:pt x="525" y="231"/>
                    <a:pt x="525" y="229"/>
                  </a:cubicBezTo>
                  <a:cubicBezTo>
                    <a:pt x="524" y="228"/>
                    <a:pt x="524" y="226"/>
                    <a:pt x="523" y="225"/>
                  </a:cubicBezTo>
                  <a:cubicBezTo>
                    <a:pt x="523" y="223"/>
                    <a:pt x="523" y="221"/>
                    <a:pt x="523" y="219"/>
                  </a:cubicBezTo>
                  <a:lnTo>
                    <a:pt x="522" y="149"/>
                  </a:lnTo>
                  <a:cubicBezTo>
                    <a:pt x="522" y="133"/>
                    <a:pt x="521" y="120"/>
                    <a:pt x="519" y="108"/>
                  </a:cubicBezTo>
                  <a:cubicBezTo>
                    <a:pt x="517" y="97"/>
                    <a:pt x="515" y="88"/>
                    <a:pt x="512" y="80"/>
                  </a:cubicBezTo>
                  <a:cubicBezTo>
                    <a:pt x="510" y="72"/>
                    <a:pt x="507" y="65"/>
                    <a:pt x="503" y="60"/>
                  </a:cubicBezTo>
                  <a:cubicBezTo>
                    <a:pt x="500" y="55"/>
                    <a:pt x="496" y="50"/>
                    <a:pt x="492" y="47"/>
                  </a:cubicBezTo>
                  <a:cubicBezTo>
                    <a:pt x="488" y="43"/>
                    <a:pt x="484" y="40"/>
                    <a:pt x="479" y="38"/>
                  </a:cubicBezTo>
                  <a:cubicBezTo>
                    <a:pt x="475" y="36"/>
                    <a:pt x="470" y="34"/>
                    <a:pt x="465" y="34"/>
                  </a:cubicBezTo>
                  <a:cubicBezTo>
                    <a:pt x="460" y="34"/>
                    <a:pt x="455" y="35"/>
                    <a:pt x="450" y="37"/>
                  </a:cubicBezTo>
                  <a:cubicBezTo>
                    <a:pt x="445" y="39"/>
                    <a:pt x="440" y="43"/>
                    <a:pt x="435" y="48"/>
                  </a:cubicBezTo>
                  <a:cubicBezTo>
                    <a:pt x="429" y="53"/>
                    <a:pt x="425" y="59"/>
                    <a:pt x="422" y="65"/>
                  </a:cubicBezTo>
                  <a:cubicBezTo>
                    <a:pt x="419" y="71"/>
                    <a:pt x="417" y="76"/>
                    <a:pt x="415" y="81"/>
                  </a:cubicBezTo>
                  <a:cubicBezTo>
                    <a:pt x="414" y="86"/>
                    <a:pt x="413" y="91"/>
                    <a:pt x="412" y="95"/>
                  </a:cubicBezTo>
                  <a:cubicBezTo>
                    <a:pt x="411" y="98"/>
                    <a:pt x="410" y="101"/>
                    <a:pt x="409" y="102"/>
                  </a:cubicBezTo>
                  <a:cubicBezTo>
                    <a:pt x="409" y="103"/>
                    <a:pt x="408" y="103"/>
                    <a:pt x="407" y="103"/>
                  </a:cubicBezTo>
                  <a:cubicBezTo>
                    <a:pt x="406" y="103"/>
                    <a:pt x="405" y="103"/>
                    <a:pt x="404" y="103"/>
                  </a:cubicBezTo>
                  <a:cubicBezTo>
                    <a:pt x="403" y="102"/>
                    <a:pt x="402" y="101"/>
                    <a:pt x="400" y="100"/>
                  </a:cubicBezTo>
                  <a:cubicBezTo>
                    <a:pt x="399" y="99"/>
                    <a:pt x="397" y="98"/>
                    <a:pt x="395" y="96"/>
                  </a:cubicBezTo>
                  <a:cubicBezTo>
                    <a:pt x="394" y="94"/>
                    <a:pt x="393" y="93"/>
                    <a:pt x="392" y="92"/>
                  </a:cubicBezTo>
                  <a:cubicBezTo>
                    <a:pt x="391" y="91"/>
                    <a:pt x="390" y="90"/>
                    <a:pt x="390" y="89"/>
                  </a:cubicBezTo>
                  <a:cubicBezTo>
                    <a:pt x="389" y="88"/>
                    <a:pt x="389" y="87"/>
                    <a:pt x="389" y="86"/>
                  </a:cubicBezTo>
                  <a:cubicBezTo>
                    <a:pt x="388" y="85"/>
                    <a:pt x="388" y="84"/>
                    <a:pt x="388" y="82"/>
                  </a:cubicBezTo>
                  <a:cubicBezTo>
                    <a:pt x="389" y="80"/>
                    <a:pt x="389" y="77"/>
                    <a:pt x="390" y="73"/>
                  </a:cubicBezTo>
                  <a:cubicBezTo>
                    <a:pt x="391" y="68"/>
                    <a:pt x="393" y="63"/>
                    <a:pt x="395" y="58"/>
                  </a:cubicBezTo>
                  <a:cubicBezTo>
                    <a:pt x="398" y="53"/>
                    <a:pt x="401" y="47"/>
                    <a:pt x="404" y="41"/>
                  </a:cubicBezTo>
                  <a:cubicBezTo>
                    <a:pt x="408" y="35"/>
                    <a:pt x="412" y="30"/>
                    <a:pt x="418" y="25"/>
                  </a:cubicBezTo>
                  <a:cubicBezTo>
                    <a:pt x="426" y="16"/>
                    <a:pt x="434" y="10"/>
                    <a:pt x="443" y="6"/>
                  </a:cubicBezTo>
                  <a:cubicBezTo>
                    <a:pt x="452" y="2"/>
                    <a:pt x="460" y="0"/>
                    <a:pt x="468" y="0"/>
                  </a:cubicBezTo>
                  <a:cubicBezTo>
                    <a:pt x="476" y="0"/>
                    <a:pt x="484" y="2"/>
                    <a:pt x="491" y="5"/>
                  </a:cubicBezTo>
                  <a:cubicBezTo>
                    <a:pt x="499" y="9"/>
                    <a:pt x="506" y="13"/>
                    <a:pt x="512" y="20"/>
                  </a:cubicBezTo>
                  <a:cubicBezTo>
                    <a:pt x="517" y="25"/>
                    <a:pt x="522" y="31"/>
                    <a:pt x="527" y="37"/>
                  </a:cubicBezTo>
                  <a:cubicBezTo>
                    <a:pt x="531" y="44"/>
                    <a:pt x="535" y="52"/>
                    <a:pt x="538" y="61"/>
                  </a:cubicBezTo>
                  <a:cubicBezTo>
                    <a:pt x="541" y="71"/>
                    <a:pt x="544" y="82"/>
                    <a:pt x="546" y="96"/>
                  </a:cubicBezTo>
                  <a:cubicBezTo>
                    <a:pt x="547" y="110"/>
                    <a:pt x="549" y="126"/>
                    <a:pt x="549" y="146"/>
                  </a:cubicBezTo>
                  <a:lnTo>
                    <a:pt x="550" y="202"/>
                  </a:lnTo>
                  <a:lnTo>
                    <a:pt x="625" y="127"/>
                  </a:lnTo>
                  <a:cubicBezTo>
                    <a:pt x="625" y="126"/>
                    <a:pt x="626" y="126"/>
                    <a:pt x="627" y="126"/>
                  </a:cubicBezTo>
                  <a:cubicBezTo>
                    <a:pt x="628" y="125"/>
                    <a:pt x="629" y="125"/>
                    <a:pt x="631" y="126"/>
                  </a:cubicBezTo>
                  <a:cubicBezTo>
                    <a:pt x="632" y="126"/>
                    <a:pt x="633" y="127"/>
                    <a:pt x="635" y="128"/>
                  </a:cubicBezTo>
                  <a:cubicBezTo>
                    <a:pt x="636" y="129"/>
                    <a:pt x="638" y="130"/>
                    <a:pt x="639" y="13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81" name="Freeform 179"/>
            <p:cNvSpPr>
              <a:spLocks noEditPoints="1"/>
            </p:cNvSpPr>
            <p:nvPr/>
          </p:nvSpPr>
          <p:spPr bwMode="auto">
            <a:xfrm>
              <a:off x="2190750" y="5351465"/>
              <a:ext cx="355600" cy="369888"/>
            </a:xfrm>
            <a:custGeom>
              <a:avLst/>
              <a:gdLst/>
              <a:ahLst/>
              <a:cxnLst>
                <a:cxn ang="0">
                  <a:pos x="239" y="561"/>
                </a:cxn>
                <a:cxn ang="0">
                  <a:pos x="143" y="654"/>
                </a:cxn>
                <a:cxn ang="0">
                  <a:pos x="129" y="640"/>
                </a:cxn>
                <a:cxn ang="0">
                  <a:pos x="35" y="468"/>
                </a:cxn>
                <a:cxn ang="0">
                  <a:pos x="12" y="527"/>
                </a:cxn>
                <a:cxn ang="0">
                  <a:pos x="0" y="512"/>
                </a:cxn>
                <a:cxn ang="0">
                  <a:pos x="17" y="439"/>
                </a:cxn>
                <a:cxn ang="0">
                  <a:pos x="33" y="424"/>
                </a:cxn>
                <a:cxn ang="0">
                  <a:pos x="219" y="545"/>
                </a:cxn>
                <a:cxn ang="0">
                  <a:pos x="233" y="549"/>
                </a:cxn>
                <a:cxn ang="0">
                  <a:pos x="336" y="408"/>
                </a:cxn>
                <a:cxn ang="0">
                  <a:pos x="296" y="508"/>
                </a:cxn>
                <a:cxn ang="0">
                  <a:pos x="264" y="521"/>
                </a:cxn>
                <a:cxn ang="0">
                  <a:pos x="251" y="506"/>
                </a:cxn>
                <a:cxn ang="0">
                  <a:pos x="278" y="489"/>
                </a:cxn>
                <a:cxn ang="0">
                  <a:pos x="299" y="394"/>
                </a:cxn>
                <a:cxn ang="0">
                  <a:pos x="223" y="438"/>
                </a:cxn>
                <a:cxn ang="0">
                  <a:pos x="130" y="392"/>
                </a:cxn>
                <a:cxn ang="0">
                  <a:pos x="171" y="286"/>
                </a:cxn>
                <a:cxn ang="0">
                  <a:pos x="263" y="308"/>
                </a:cxn>
                <a:cxn ang="0">
                  <a:pos x="205" y="311"/>
                </a:cxn>
                <a:cxn ang="0">
                  <a:pos x="152" y="359"/>
                </a:cxn>
                <a:cxn ang="0">
                  <a:pos x="203" y="411"/>
                </a:cxn>
                <a:cxn ang="0">
                  <a:pos x="261" y="350"/>
                </a:cxn>
                <a:cxn ang="0">
                  <a:pos x="472" y="272"/>
                </a:cxn>
                <a:cxn ang="0">
                  <a:pos x="432" y="372"/>
                </a:cxn>
                <a:cxn ang="0">
                  <a:pos x="399" y="385"/>
                </a:cxn>
                <a:cxn ang="0">
                  <a:pos x="387" y="370"/>
                </a:cxn>
                <a:cxn ang="0">
                  <a:pos x="414" y="353"/>
                </a:cxn>
                <a:cxn ang="0">
                  <a:pos x="435" y="258"/>
                </a:cxn>
                <a:cxn ang="0">
                  <a:pos x="358" y="302"/>
                </a:cxn>
                <a:cxn ang="0">
                  <a:pos x="266" y="256"/>
                </a:cxn>
                <a:cxn ang="0">
                  <a:pos x="307" y="151"/>
                </a:cxn>
                <a:cxn ang="0">
                  <a:pos x="399" y="172"/>
                </a:cxn>
                <a:cxn ang="0">
                  <a:pos x="340" y="175"/>
                </a:cxn>
                <a:cxn ang="0">
                  <a:pos x="288" y="224"/>
                </a:cxn>
                <a:cxn ang="0">
                  <a:pos x="338" y="275"/>
                </a:cxn>
                <a:cxn ang="0">
                  <a:pos x="396" y="214"/>
                </a:cxn>
                <a:cxn ang="0">
                  <a:pos x="593" y="129"/>
                </a:cxn>
                <a:cxn ang="0">
                  <a:pos x="627" y="175"/>
                </a:cxn>
                <a:cxn ang="0">
                  <a:pos x="608" y="189"/>
                </a:cxn>
                <a:cxn ang="0">
                  <a:pos x="497" y="224"/>
                </a:cxn>
                <a:cxn ang="0">
                  <a:pos x="479" y="213"/>
                </a:cxn>
                <a:cxn ang="0">
                  <a:pos x="429" y="35"/>
                </a:cxn>
                <a:cxn ang="0">
                  <a:pos x="442" y="13"/>
                </a:cxn>
                <a:cxn ang="0">
                  <a:pos x="464" y="1"/>
                </a:cxn>
                <a:cxn ang="0">
                  <a:pos x="608" y="95"/>
                </a:cxn>
                <a:cxn ang="0">
                  <a:pos x="551" y="133"/>
                </a:cxn>
              </a:cxnLst>
              <a:rect l="0" t="0" r="r" b="b"/>
              <a:pathLst>
                <a:path w="630" h="654">
                  <a:moveTo>
                    <a:pt x="233" y="549"/>
                  </a:moveTo>
                  <a:cubicBezTo>
                    <a:pt x="235" y="551"/>
                    <a:pt x="236" y="552"/>
                    <a:pt x="237" y="554"/>
                  </a:cubicBezTo>
                  <a:cubicBezTo>
                    <a:pt x="238" y="555"/>
                    <a:pt x="239" y="556"/>
                    <a:pt x="239" y="558"/>
                  </a:cubicBezTo>
                  <a:cubicBezTo>
                    <a:pt x="239" y="559"/>
                    <a:pt x="239" y="560"/>
                    <a:pt x="239" y="561"/>
                  </a:cubicBezTo>
                  <a:cubicBezTo>
                    <a:pt x="239" y="562"/>
                    <a:pt x="238" y="562"/>
                    <a:pt x="238" y="563"/>
                  </a:cubicBezTo>
                  <a:lnTo>
                    <a:pt x="148" y="653"/>
                  </a:lnTo>
                  <a:cubicBezTo>
                    <a:pt x="147" y="653"/>
                    <a:pt x="147" y="654"/>
                    <a:pt x="146" y="654"/>
                  </a:cubicBezTo>
                  <a:cubicBezTo>
                    <a:pt x="145" y="654"/>
                    <a:pt x="144" y="654"/>
                    <a:pt x="143" y="654"/>
                  </a:cubicBezTo>
                  <a:cubicBezTo>
                    <a:pt x="141" y="654"/>
                    <a:pt x="140" y="653"/>
                    <a:pt x="139" y="652"/>
                  </a:cubicBezTo>
                  <a:cubicBezTo>
                    <a:pt x="137" y="651"/>
                    <a:pt x="136" y="650"/>
                    <a:pt x="134" y="648"/>
                  </a:cubicBezTo>
                  <a:cubicBezTo>
                    <a:pt x="133" y="647"/>
                    <a:pt x="131" y="645"/>
                    <a:pt x="130" y="644"/>
                  </a:cubicBezTo>
                  <a:cubicBezTo>
                    <a:pt x="130" y="642"/>
                    <a:pt x="129" y="641"/>
                    <a:pt x="129" y="640"/>
                  </a:cubicBezTo>
                  <a:cubicBezTo>
                    <a:pt x="128" y="639"/>
                    <a:pt x="128" y="638"/>
                    <a:pt x="128" y="637"/>
                  </a:cubicBezTo>
                  <a:cubicBezTo>
                    <a:pt x="128" y="636"/>
                    <a:pt x="129" y="635"/>
                    <a:pt x="130" y="634"/>
                  </a:cubicBezTo>
                  <a:lnTo>
                    <a:pt x="165" y="598"/>
                  </a:lnTo>
                  <a:lnTo>
                    <a:pt x="35" y="468"/>
                  </a:lnTo>
                  <a:lnTo>
                    <a:pt x="22" y="521"/>
                  </a:lnTo>
                  <a:cubicBezTo>
                    <a:pt x="21" y="523"/>
                    <a:pt x="20" y="525"/>
                    <a:pt x="19" y="527"/>
                  </a:cubicBezTo>
                  <a:cubicBezTo>
                    <a:pt x="18" y="528"/>
                    <a:pt x="17" y="528"/>
                    <a:pt x="16" y="528"/>
                  </a:cubicBezTo>
                  <a:cubicBezTo>
                    <a:pt x="15" y="528"/>
                    <a:pt x="13" y="528"/>
                    <a:pt x="12" y="527"/>
                  </a:cubicBezTo>
                  <a:cubicBezTo>
                    <a:pt x="10" y="526"/>
                    <a:pt x="9" y="524"/>
                    <a:pt x="7" y="522"/>
                  </a:cubicBezTo>
                  <a:cubicBezTo>
                    <a:pt x="5" y="521"/>
                    <a:pt x="4" y="519"/>
                    <a:pt x="3" y="518"/>
                  </a:cubicBezTo>
                  <a:cubicBezTo>
                    <a:pt x="2" y="517"/>
                    <a:pt x="1" y="516"/>
                    <a:pt x="1" y="515"/>
                  </a:cubicBezTo>
                  <a:cubicBezTo>
                    <a:pt x="0" y="514"/>
                    <a:pt x="0" y="513"/>
                    <a:pt x="0" y="512"/>
                  </a:cubicBezTo>
                  <a:cubicBezTo>
                    <a:pt x="0" y="511"/>
                    <a:pt x="0" y="510"/>
                    <a:pt x="0" y="508"/>
                  </a:cubicBezTo>
                  <a:lnTo>
                    <a:pt x="15" y="443"/>
                  </a:lnTo>
                  <a:cubicBezTo>
                    <a:pt x="15" y="443"/>
                    <a:pt x="15" y="442"/>
                    <a:pt x="15" y="441"/>
                  </a:cubicBezTo>
                  <a:cubicBezTo>
                    <a:pt x="16" y="441"/>
                    <a:pt x="16" y="440"/>
                    <a:pt x="17" y="439"/>
                  </a:cubicBezTo>
                  <a:cubicBezTo>
                    <a:pt x="17" y="438"/>
                    <a:pt x="18" y="437"/>
                    <a:pt x="19" y="436"/>
                  </a:cubicBezTo>
                  <a:cubicBezTo>
                    <a:pt x="20" y="435"/>
                    <a:pt x="22" y="433"/>
                    <a:pt x="23" y="432"/>
                  </a:cubicBezTo>
                  <a:cubicBezTo>
                    <a:pt x="25" y="430"/>
                    <a:pt x="27" y="428"/>
                    <a:pt x="29" y="427"/>
                  </a:cubicBezTo>
                  <a:cubicBezTo>
                    <a:pt x="30" y="426"/>
                    <a:pt x="32" y="425"/>
                    <a:pt x="33" y="424"/>
                  </a:cubicBezTo>
                  <a:cubicBezTo>
                    <a:pt x="34" y="424"/>
                    <a:pt x="35" y="424"/>
                    <a:pt x="36" y="424"/>
                  </a:cubicBezTo>
                  <a:cubicBezTo>
                    <a:pt x="36" y="424"/>
                    <a:pt x="37" y="424"/>
                    <a:pt x="37" y="425"/>
                  </a:cubicBezTo>
                  <a:lnTo>
                    <a:pt x="188" y="576"/>
                  </a:lnTo>
                  <a:lnTo>
                    <a:pt x="219" y="545"/>
                  </a:lnTo>
                  <a:cubicBezTo>
                    <a:pt x="220" y="544"/>
                    <a:pt x="221" y="543"/>
                    <a:pt x="222" y="543"/>
                  </a:cubicBezTo>
                  <a:cubicBezTo>
                    <a:pt x="223" y="543"/>
                    <a:pt x="224" y="543"/>
                    <a:pt x="225" y="543"/>
                  </a:cubicBezTo>
                  <a:cubicBezTo>
                    <a:pt x="226" y="544"/>
                    <a:pt x="227" y="544"/>
                    <a:pt x="229" y="545"/>
                  </a:cubicBezTo>
                  <a:cubicBezTo>
                    <a:pt x="230" y="546"/>
                    <a:pt x="232" y="548"/>
                    <a:pt x="233" y="549"/>
                  </a:cubicBezTo>
                  <a:close/>
                  <a:moveTo>
                    <a:pt x="286" y="329"/>
                  </a:moveTo>
                  <a:cubicBezTo>
                    <a:pt x="294" y="336"/>
                    <a:pt x="301" y="344"/>
                    <a:pt x="308" y="353"/>
                  </a:cubicBezTo>
                  <a:cubicBezTo>
                    <a:pt x="314" y="361"/>
                    <a:pt x="320" y="370"/>
                    <a:pt x="325" y="379"/>
                  </a:cubicBezTo>
                  <a:cubicBezTo>
                    <a:pt x="330" y="388"/>
                    <a:pt x="334" y="398"/>
                    <a:pt x="336" y="408"/>
                  </a:cubicBezTo>
                  <a:cubicBezTo>
                    <a:pt x="339" y="417"/>
                    <a:pt x="340" y="427"/>
                    <a:pt x="339" y="437"/>
                  </a:cubicBezTo>
                  <a:cubicBezTo>
                    <a:pt x="338" y="447"/>
                    <a:pt x="335" y="457"/>
                    <a:pt x="330" y="467"/>
                  </a:cubicBezTo>
                  <a:cubicBezTo>
                    <a:pt x="325" y="477"/>
                    <a:pt x="318" y="487"/>
                    <a:pt x="308" y="497"/>
                  </a:cubicBezTo>
                  <a:cubicBezTo>
                    <a:pt x="304" y="501"/>
                    <a:pt x="300" y="505"/>
                    <a:pt x="296" y="508"/>
                  </a:cubicBezTo>
                  <a:cubicBezTo>
                    <a:pt x="292" y="511"/>
                    <a:pt x="289" y="513"/>
                    <a:pt x="285" y="516"/>
                  </a:cubicBezTo>
                  <a:cubicBezTo>
                    <a:pt x="281" y="518"/>
                    <a:pt x="278" y="519"/>
                    <a:pt x="275" y="521"/>
                  </a:cubicBezTo>
                  <a:cubicBezTo>
                    <a:pt x="273" y="522"/>
                    <a:pt x="270" y="522"/>
                    <a:pt x="269" y="522"/>
                  </a:cubicBezTo>
                  <a:cubicBezTo>
                    <a:pt x="267" y="522"/>
                    <a:pt x="265" y="522"/>
                    <a:pt x="264" y="521"/>
                  </a:cubicBezTo>
                  <a:cubicBezTo>
                    <a:pt x="262" y="520"/>
                    <a:pt x="260" y="518"/>
                    <a:pt x="258" y="516"/>
                  </a:cubicBezTo>
                  <a:cubicBezTo>
                    <a:pt x="256" y="514"/>
                    <a:pt x="254" y="513"/>
                    <a:pt x="253" y="511"/>
                  </a:cubicBezTo>
                  <a:cubicBezTo>
                    <a:pt x="252" y="510"/>
                    <a:pt x="251" y="509"/>
                    <a:pt x="251" y="508"/>
                  </a:cubicBezTo>
                  <a:cubicBezTo>
                    <a:pt x="251" y="507"/>
                    <a:pt x="251" y="506"/>
                    <a:pt x="251" y="506"/>
                  </a:cubicBezTo>
                  <a:cubicBezTo>
                    <a:pt x="251" y="505"/>
                    <a:pt x="252" y="504"/>
                    <a:pt x="252" y="504"/>
                  </a:cubicBezTo>
                  <a:cubicBezTo>
                    <a:pt x="253" y="503"/>
                    <a:pt x="255" y="502"/>
                    <a:pt x="257" y="500"/>
                  </a:cubicBezTo>
                  <a:cubicBezTo>
                    <a:pt x="260" y="499"/>
                    <a:pt x="263" y="498"/>
                    <a:pt x="266" y="496"/>
                  </a:cubicBezTo>
                  <a:cubicBezTo>
                    <a:pt x="270" y="494"/>
                    <a:pt x="274" y="492"/>
                    <a:pt x="278" y="489"/>
                  </a:cubicBezTo>
                  <a:cubicBezTo>
                    <a:pt x="282" y="486"/>
                    <a:pt x="287" y="482"/>
                    <a:pt x="291" y="477"/>
                  </a:cubicBezTo>
                  <a:cubicBezTo>
                    <a:pt x="300" y="469"/>
                    <a:pt x="305" y="460"/>
                    <a:pt x="308" y="450"/>
                  </a:cubicBezTo>
                  <a:cubicBezTo>
                    <a:pt x="311" y="441"/>
                    <a:pt x="312" y="431"/>
                    <a:pt x="310" y="422"/>
                  </a:cubicBezTo>
                  <a:cubicBezTo>
                    <a:pt x="308" y="413"/>
                    <a:pt x="305" y="403"/>
                    <a:pt x="299" y="394"/>
                  </a:cubicBezTo>
                  <a:cubicBezTo>
                    <a:pt x="294" y="385"/>
                    <a:pt x="287" y="376"/>
                    <a:pt x="279" y="368"/>
                  </a:cubicBezTo>
                  <a:cubicBezTo>
                    <a:pt x="277" y="375"/>
                    <a:pt x="274" y="383"/>
                    <a:pt x="270" y="392"/>
                  </a:cubicBezTo>
                  <a:cubicBezTo>
                    <a:pt x="265" y="400"/>
                    <a:pt x="259" y="409"/>
                    <a:pt x="251" y="417"/>
                  </a:cubicBezTo>
                  <a:cubicBezTo>
                    <a:pt x="241" y="427"/>
                    <a:pt x="232" y="434"/>
                    <a:pt x="223" y="438"/>
                  </a:cubicBezTo>
                  <a:cubicBezTo>
                    <a:pt x="213" y="441"/>
                    <a:pt x="205" y="443"/>
                    <a:pt x="196" y="442"/>
                  </a:cubicBezTo>
                  <a:cubicBezTo>
                    <a:pt x="188" y="442"/>
                    <a:pt x="180" y="439"/>
                    <a:pt x="172" y="435"/>
                  </a:cubicBezTo>
                  <a:cubicBezTo>
                    <a:pt x="164" y="430"/>
                    <a:pt x="156" y="425"/>
                    <a:pt x="149" y="417"/>
                  </a:cubicBezTo>
                  <a:cubicBezTo>
                    <a:pt x="141" y="410"/>
                    <a:pt x="135" y="401"/>
                    <a:pt x="130" y="392"/>
                  </a:cubicBezTo>
                  <a:cubicBezTo>
                    <a:pt x="126" y="383"/>
                    <a:pt x="123" y="374"/>
                    <a:pt x="123" y="364"/>
                  </a:cubicBezTo>
                  <a:cubicBezTo>
                    <a:pt x="122" y="354"/>
                    <a:pt x="124" y="344"/>
                    <a:pt x="128" y="333"/>
                  </a:cubicBezTo>
                  <a:cubicBezTo>
                    <a:pt x="132" y="323"/>
                    <a:pt x="139" y="313"/>
                    <a:pt x="149" y="303"/>
                  </a:cubicBezTo>
                  <a:cubicBezTo>
                    <a:pt x="157" y="296"/>
                    <a:pt x="164" y="290"/>
                    <a:pt x="171" y="286"/>
                  </a:cubicBezTo>
                  <a:cubicBezTo>
                    <a:pt x="179" y="283"/>
                    <a:pt x="186" y="281"/>
                    <a:pt x="193" y="280"/>
                  </a:cubicBezTo>
                  <a:cubicBezTo>
                    <a:pt x="201" y="279"/>
                    <a:pt x="208" y="280"/>
                    <a:pt x="216" y="282"/>
                  </a:cubicBezTo>
                  <a:cubicBezTo>
                    <a:pt x="224" y="284"/>
                    <a:pt x="231" y="287"/>
                    <a:pt x="239" y="291"/>
                  </a:cubicBezTo>
                  <a:cubicBezTo>
                    <a:pt x="247" y="296"/>
                    <a:pt x="255" y="301"/>
                    <a:pt x="263" y="308"/>
                  </a:cubicBezTo>
                  <a:cubicBezTo>
                    <a:pt x="271" y="314"/>
                    <a:pt x="279" y="321"/>
                    <a:pt x="286" y="329"/>
                  </a:cubicBezTo>
                  <a:close/>
                  <a:moveTo>
                    <a:pt x="261" y="350"/>
                  </a:moveTo>
                  <a:cubicBezTo>
                    <a:pt x="249" y="338"/>
                    <a:pt x="239" y="330"/>
                    <a:pt x="230" y="323"/>
                  </a:cubicBezTo>
                  <a:cubicBezTo>
                    <a:pt x="221" y="317"/>
                    <a:pt x="212" y="313"/>
                    <a:pt x="205" y="311"/>
                  </a:cubicBezTo>
                  <a:cubicBezTo>
                    <a:pt x="197" y="309"/>
                    <a:pt x="190" y="309"/>
                    <a:pt x="183" y="312"/>
                  </a:cubicBezTo>
                  <a:cubicBezTo>
                    <a:pt x="177" y="314"/>
                    <a:pt x="171" y="318"/>
                    <a:pt x="166" y="323"/>
                  </a:cubicBezTo>
                  <a:cubicBezTo>
                    <a:pt x="160" y="329"/>
                    <a:pt x="156" y="335"/>
                    <a:pt x="154" y="341"/>
                  </a:cubicBezTo>
                  <a:cubicBezTo>
                    <a:pt x="152" y="347"/>
                    <a:pt x="151" y="353"/>
                    <a:pt x="152" y="359"/>
                  </a:cubicBezTo>
                  <a:cubicBezTo>
                    <a:pt x="153" y="365"/>
                    <a:pt x="155" y="371"/>
                    <a:pt x="158" y="377"/>
                  </a:cubicBezTo>
                  <a:cubicBezTo>
                    <a:pt x="162" y="383"/>
                    <a:pt x="165" y="388"/>
                    <a:pt x="170" y="392"/>
                  </a:cubicBezTo>
                  <a:cubicBezTo>
                    <a:pt x="175" y="398"/>
                    <a:pt x="181" y="402"/>
                    <a:pt x="186" y="405"/>
                  </a:cubicBezTo>
                  <a:cubicBezTo>
                    <a:pt x="192" y="408"/>
                    <a:pt x="197" y="410"/>
                    <a:pt x="203" y="411"/>
                  </a:cubicBezTo>
                  <a:cubicBezTo>
                    <a:pt x="208" y="411"/>
                    <a:pt x="214" y="410"/>
                    <a:pt x="219" y="408"/>
                  </a:cubicBezTo>
                  <a:cubicBezTo>
                    <a:pt x="225" y="406"/>
                    <a:pt x="230" y="402"/>
                    <a:pt x="236" y="396"/>
                  </a:cubicBezTo>
                  <a:cubicBezTo>
                    <a:pt x="243" y="389"/>
                    <a:pt x="248" y="382"/>
                    <a:pt x="253" y="374"/>
                  </a:cubicBezTo>
                  <a:cubicBezTo>
                    <a:pt x="257" y="365"/>
                    <a:pt x="259" y="357"/>
                    <a:pt x="261" y="350"/>
                  </a:cubicBezTo>
                  <a:close/>
                  <a:moveTo>
                    <a:pt x="422" y="193"/>
                  </a:moveTo>
                  <a:cubicBezTo>
                    <a:pt x="430" y="201"/>
                    <a:pt x="437" y="209"/>
                    <a:pt x="443" y="217"/>
                  </a:cubicBezTo>
                  <a:cubicBezTo>
                    <a:pt x="450" y="226"/>
                    <a:pt x="456" y="234"/>
                    <a:pt x="461" y="243"/>
                  </a:cubicBezTo>
                  <a:cubicBezTo>
                    <a:pt x="466" y="253"/>
                    <a:pt x="469" y="262"/>
                    <a:pt x="472" y="272"/>
                  </a:cubicBezTo>
                  <a:cubicBezTo>
                    <a:pt x="475" y="282"/>
                    <a:pt x="475" y="291"/>
                    <a:pt x="475" y="301"/>
                  </a:cubicBezTo>
                  <a:cubicBezTo>
                    <a:pt x="474" y="311"/>
                    <a:pt x="471" y="322"/>
                    <a:pt x="466" y="332"/>
                  </a:cubicBezTo>
                  <a:cubicBezTo>
                    <a:pt x="461" y="342"/>
                    <a:pt x="454" y="352"/>
                    <a:pt x="444" y="362"/>
                  </a:cubicBezTo>
                  <a:cubicBezTo>
                    <a:pt x="440" y="365"/>
                    <a:pt x="436" y="369"/>
                    <a:pt x="432" y="372"/>
                  </a:cubicBezTo>
                  <a:cubicBezTo>
                    <a:pt x="428" y="375"/>
                    <a:pt x="424" y="378"/>
                    <a:pt x="421" y="380"/>
                  </a:cubicBezTo>
                  <a:cubicBezTo>
                    <a:pt x="417" y="382"/>
                    <a:pt x="414" y="384"/>
                    <a:pt x="411" y="385"/>
                  </a:cubicBezTo>
                  <a:cubicBezTo>
                    <a:pt x="408" y="386"/>
                    <a:pt x="406" y="387"/>
                    <a:pt x="405" y="387"/>
                  </a:cubicBezTo>
                  <a:cubicBezTo>
                    <a:pt x="403" y="387"/>
                    <a:pt x="401" y="386"/>
                    <a:pt x="399" y="385"/>
                  </a:cubicBezTo>
                  <a:cubicBezTo>
                    <a:pt x="398" y="384"/>
                    <a:pt x="396" y="383"/>
                    <a:pt x="393" y="380"/>
                  </a:cubicBezTo>
                  <a:cubicBezTo>
                    <a:pt x="391" y="378"/>
                    <a:pt x="390" y="377"/>
                    <a:pt x="389" y="376"/>
                  </a:cubicBezTo>
                  <a:cubicBezTo>
                    <a:pt x="388" y="374"/>
                    <a:pt x="387" y="373"/>
                    <a:pt x="387" y="372"/>
                  </a:cubicBezTo>
                  <a:cubicBezTo>
                    <a:pt x="386" y="371"/>
                    <a:pt x="386" y="371"/>
                    <a:pt x="387" y="370"/>
                  </a:cubicBezTo>
                  <a:cubicBezTo>
                    <a:pt x="387" y="369"/>
                    <a:pt x="387" y="368"/>
                    <a:pt x="388" y="368"/>
                  </a:cubicBezTo>
                  <a:cubicBezTo>
                    <a:pt x="389" y="367"/>
                    <a:pt x="391" y="366"/>
                    <a:pt x="393" y="365"/>
                  </a:cubicBezTo>
                  <a:cubicBezTo>
                    <a:pt x="396" y="364"/>
                    <a:pt x="399" y="362"/>
                    <a:pt x="402" y="360"/>
                  </a:cubicBezTo>
                  <a:cubicBezTo>
                    <a:pt x="406" y="358"/>
                    <a:pt x="410" y="356"/>
                    <a:pt x="414" y="353"/>
                  </a:cubicBezTo>
                  <a:cubicBezTo>
                    <a:pt x="418" y="350"/>
                    <a:pt x="422" y="346"/>
                    <a:pt x="427" y="342"/>
                  </a:cubicBezTo>
                  <a:cubicBezTo>
                    <a:pt x="436" y="333"/>
                    <a:pt x="441" y="324"/>
                    <a:pt x="444" y="315"/>
                  </a:cubicBezTo>
                  <a:cubicBezTo>
                    <a:pt x="447" y="305"/>
                    <a:pt x="447" y="296"/>
                    <a:pt x="446" y="286"/>
                  </a:cubicBezTo>
                  <a:cubicBezTo>
                    <a:pt x="444" y="277"/>
                    <a:pt x="441" y="267"/>
                    <a:pt x="435" y="258"/>
                  </a:cubicBezTo>
                  <a:cubicBezTo>
                    <a:pt x="430" y="249"/>
                    <a:pt x="423" y="240"/>
                    <a:pt x="415" y="232"/>
                  </a:cubicBezTo>
                  <a:cubicBezTo>
                    <a:pt x="413" y="239"/>
                    <a:pt x="410" y="247"/>
                    <a:pt x="406" y="256"/>
                  </a:cubicBezTo>
                  <a:cubicBezTo>
                    <a:pt x="401" y="265"/>
                    <a:pt x="395" y="273"/>
                    <a:pt x="386" y="282"/>
                  </a:cubicBezTo>
                  <a:cubicBezTo>
                    <a:pt x="377" y="291"/>
                    <a:pt x="367" y="298"/>
                    <a:pt x="358" y="302"/>
                  </a:cubicBezTo>
                  <a:cubicBezTo>
                    <a:pt x="349" y="306"/>
                    <a:pt x="340" y="307"/>
                    <a:pt x="332" y="307"/>
                  </a:cubicBezTo>
                  <a:cubicBezTo>
                    <a:pt x="324" y="306"/>
                    <a:pt x="315" y="304"/>
                    <a:pt x="307" y="299"/>
                  </a:cubicBezTo>
                  <a:cubicBezTo>
                    <a:pt x="300" y="295"/>
                    <a:pt x="292" y="289"/>
                    <a:pt x="285" y="281"/>
                  </a:cubicBezTo>
                  <a:cubicBezTo>
                    <a:pt x="277" y="274"/>
                    <a:pt x="271" y="266"/>
                    <a:pt x="266" y="256"/>
                  </a:cubicBezTo>
                  <a:cubicBezTo>
                    <a:pt x="262" y="247"/>
                    <a:pt x="259" y="238"/>
                    <a:pt x="258" y="228"/>
                  </a:cubicBezTo>
                  <a:cubicBezTo>
                    <a:pt x="258" y="218"/>
                    <a:pt x="260" y="208"/>
                    <a:pt x="264" y="198"/>
                  </a:cubicBezTo>
                  <a:cubicBezTo>
                    <a:pt x="268" y="187"/>
                    <a:pt x="275" y="177"/>
                    <a:pt x="285" y="167"/>
                  </a:cubicBezTo>
                  <a:cubicBezTo>
                    <a:pt x="292" y="160"/>
                    <a:pt x="300" y="154"/>
                    <a:pt x="307" y="151"/>
                  </a:cubicBezTo>
                  <a:cubicBezTo>
                    <a:pt x="314" y="147"/>
                    <a:pt x="322" y="145"/>
                    <a:pt x="329" y="144"/>
                  </a:cubicBezTo>
                  <a:cubicBezTo>
                    <a:pt x="337" y="144"/>
                    <a:pt x="344" y="144"/>
                    <a:pt x="352" y="146"/>
                  </a:cubicBezTo>
                  <a:cubicBezTo>
                    <a:pt x="360" y="148"/>
                    <a:pt x="367" y="151"/>
                    <a:pt x="375" y="156"/>
                  </a:cubicBezTo>
                  <a:cubicBezTo>
                    <a:pt x="383" y="160"/>
                    <a:pt x="391" y="165"/>
                    <a:pt x="399" y="172"/>
                  </a:cubicBezTo>
                  <a:cubicBezTo>
                    <a:pt x="406" y="178"/>
                    <a:pt x="414" y="185"/>
                    <a:pt x="422" y="193"/>
                  </a:cubicBezTo>
                  <a:close/>
                  <a:moveTo>
                    <a:pt x="396" y="214"/>
                  </a:moveTo>
                  <a:cubicBezTo>
                    <a:pt x="385" y="203"/>
                    <a:pt x="375" y="194"/>
                    <a:pt x="366" y="188"/>
                  </a:cubicBezTo>
                  <a:cubicBezTo>
                    <a:pt x="356" y="181"/>
                    <a:pt x="348" y="177"/>
                    <a:pt x="340" y="175"/>
                  </a:cubicBezTo>
                  <a:cubicBezTo>
                    <a:pt x="333" y="174"/>
                    <a:pt x="326" y="174"/>
                    <a:pt x="319" y="176"/>
                  </a:cubicBezTo>
                  <a:cubicBezTo>
                    <a:pt x="313" y="178"/>
                    <a:pt x="307" y="182"/>
                    <a:pt x="301" y="187"/>
                  </a:cubicBezTo>
                  <a:cubicBezTo>
                    <a:pt x="296" y="193"/>
                    <a:pt x="292" y="199"/>
                    <a:pt x="290" y="205"/>
                  </a:cubicBezTo>
                  <a:cubicBezTo>
                    <a:pt x="288" y="211"/>
                    <a:pt x="287" y="217"/>
                    <a:pt x="288" y="224"/>
                  </a:cubicBezTo>
                  <a:cubicBezTo>
                    <a:pt x="289" y="230"/>
                    <a:pt x="291" y="235"/>
                    <a:pt x="294" y="241"/>
                  </a:cubicBezTo>
                  <a:cubicBezTo>
                    <a:pt x="297" y="247"/>
                    <a:pt x="301" y="252"/>
                    <a:pt x="306" y="257"/>
                  </a:cubicBezTo>
                  <a:cubicBezTo>
                    <a:pt x="311" y="262"/>
                    <a:pt x="316" y="266"/>
                    <a:pt x="322" y="269"/>
                  </a:cubicBezTo>
                  <a:cubicBezTo>
                    <a:pt x="327" y="273"/>
                    <a:pt x="333" y="274"/>
                    <a:pt x="338" y="275"/>
                  </a:cubicBezTo>
                  <a:cubicBezTo>
                    <a:pt x="344" y="275"/>
                    <a:pt x="349" y="275"/>
                    <a:pt x="355" y="272"/>
                  </a:cubicBezTo>
                  <a:cubicBezTo>
                    <a:pt x="361" y="270"/>
                    <a:pt x="366" y="266"/>
                    <a:pt x="372" y="260"/>
                  </a:cubicBezTo>
                  <a:cubicBezTo>
                    <a:pt x="379" y="253"/>
                    <a:pt x="384" y="246"/>
                    <a:pt x="388" y="238"/>
                  </a:cubicBezTo>
                  <a:cubicBezTo>
                    <a:pt x="393" y="230"/>
                    <a:pt x="395" y="222"/>
                    <a:pt x="396" y="214"/>
                  </a:cubicBezTo>
                  <a:close/>
                  <a:moveTo>
                    <a:pt x="608" y="95"/>
                  </a:moveTo>
                  <a:cubicBezTo>
                    <a:pt x="611" y="98"/>
                    <a:pt x="612" y="101"/>
                    <a:pt x="613" y="103"/>
                  </a:cubicBezTo>
                  <a:cubicBezTo>
                    <a:pt x="614" y="106"/>
                    <a:pt x="614" y="108"/>
                    <a:pt x="612" y="110"/>
                  </a:cubicBezTo>
                  <a:lnTo>
                    <a:pt x="593" y="129"/>
                  </a:lnTo>
                  <a:lnTo>
                    <a:pt x="629" y="165"/>
                  </a:lnTo>
                  <a:cubicBezTo>
                    <a:pt x="629" y="166"/>
                    <a:pt x="630" y="167"/>
                    <a:pt x="630" y="167"/>
                  </a:cubicBezTo>
                  <a:cubicBezTo>
                    <a:pt x="630" y="168"/>
                    <a:pt x="630" y="169"/>
                    <a:pt x="629" y="171"/>
                  </a:cubicBezTo>
                  <a:cubicBezTo>
                    <a:pt x="629" y="172"/>
                    <a:pt x="628" y="173"/>
                    <a:pt x="627" y="175"/>
                  </a:cubicBezTo>
                  <a:cubicBezTo>
                    <a:pt x="625" y="177"/>
                    <a:pt x="624" y="178"/>
                    <a:pt x="621" y="181"/>
                  </a:cubicBezTo>
                  <a:cubicBezTo>
                    <a:pt x="619" y="183"/>
                    <a:pt x="617" y="185"/>
                    <a:pt x="616" y="186"/>
                  </a:cubicBezTo>
                  <a:cubicBezTo>
                    <a:pt x="614" y="187"/>
                    <a:pt x="612" y="188"/>
                    <a:pt x="611" y="189"/>
                  </a:cubicBezTo>
                  <a:cubicBezTo>
                    <a:pt x="610" y="189"/>
                    <a:pt x="609" y="189"/>
                    <a:pt x="608" y="189"/>
                  </a:cubicBezTo>
                  <a:cubicBezTo>
                    <a:pt x="607" y="189"/>
                    <a:pt x="607" y="189"/>
                    <a:pt x="606" y="188"/>
                  </a:cubicBezTo>
                  <a:lnTo>
                    <a:pt x="570" y="152"/>
                  </a:lnTo>
                  <a:lnTo>
                    <a:pt x="500" y="222"/>
                  </a:lnTo>
                  <a:cubicBezTo>
                    <a:pt x="499" y="223"/>
                    <a:pt x="498" y="224"/>
                    <a:pt x="497" y="224"/>
                  </a:cubicBezTo>
                  <a:cubicBezTo>
                    <a:pt x="496" y="225"/>
                    <a:pt x="495" y="225"/>
                    <a:pt x="493" y="225"/>
                  </a:cubicBezTo>
                  <a:cubicBezTo>
                    <a:pt x="492" y="225"/>
                    <a:pt x="491" y="224"/>
                    <a:pt x="489" y="223"/>
                  </a:cubicBezTo>
                  <a:cubicBezTo>
                    <a:pt x="488" y="222"/>
                    <a:pt x="486" y="220"/>
                    <a:pt x="484" y="218"/>
                  </a:cubicBezTo>
                  <a:cubicBezTo>
                    <a:pt x="482" y="216"/>
                    <a:pt x="480" y="215"/>
                    <a:pt x="479" y="213"/>
                  </a:cubicBezTo>
                  <a:cubicBezTo>
                    <a:pt x="478" y="212"/>
                    <a:pt x="477" y="211"/>
                    <a:pt x="476" y="209"/>
                  </a:cubicBezTo>
                  <a:cubicBezTo>
                    <a:pt x="475" y="208"/>
                    <a:pt x="475" y="206"/>
                    <a:pt x="474" y="205"/>
                  </a:cubicBezTo>
                  <a:cubicBezTo>
                    <a:pt x="473" y="203"/>
                    <a:pt x="473" y="202"/>
                    <a:pt x="472" y="200"/>
                  </a:cubicBezTo>
                  <a:lnTo>
                    <a:pt x="429" y="35"/>
                  </a:lnTo>
                  <a:cubicBezTo>
                    <a:pt x="429" y="34"/>
                    <a:pt x="429" y="32"/>
                    <a:pt x="429" y="31"/>
                  </a:cubicBezTo>
                  <a:cubicBezTo>
                    <a:pt x="430" y="30"/>
                    <a:pt x="430" y="28"/>
                    <a:pt x="431" y="26"/>
                  </a:cubicBezTo>
                  <a:cubicBezTo>
                    <a:pt x="432" y="25"/>
                    <a:pt x="434" y="23"/>
                    <a:pt x="436" y="21"/>
                  </a:cubicBezTo>
                  <a:cubicBezTo>
                    <a:pt x="437" y="18"/>
                    <a:pt x="440" y="16"/>
                    <a:pt x="442" y="13"/>
                  </a:cubicBezTo>
                  <a:cubicBezTo>
                    <a:pt x="445" y="10"/>
                    <a:pt x="448" y="8"/>
                    <a:pt x="451" y="6"/>
                  </a:cubicBezTo>
                  <a:cubicBezTo>
                    <a:pt x="453" y="4"/>
                    <a:pt x="455" y="2"/>
                    <a:pt x="457" y="1"/>
                  </a:cubicBezTo>
                  <a:cubicBezTo>
                    <a:pt x="458" y="0"/>
                    <a:pt x="460" y="0"/>
                    <a:pt x="461" y="0"/>
                  </a:cubicBezTo>
                  <a:cubicBezTo>
                    <a:pt x="463" y="0"/>
                    <a:pt x="464" y="0"/>
                    <a:pt x="464" y="1"/>
                  </a:cubicBezTo>
                  <a:lnTo>
                    <a:pt x="574" y="110"/>
                  </a:lnTo>
                  <a:lnTo>
                    <a:pt x="593" y="91"/>
                  </a:lnTo>
                  <a:cubicBezTo>
                    <a:pt x="595" y="89"/>
                    <a:pt x="597" y="89"/>
                    <a:pt x="599" y="89"/>
                  </a:cubicBezTo>
                  <a:cubicBezTo>
                    <a:pt x="602" y="90"/>
                    <a:pt x="605" y="92"/>
                    <a:pt x="608" y="95"/>
                  </a:cubicBezTo>
                  <a:close/>
                  <a:moveTo>
                    <a:pt x="457" y="39"/>
                  </a:moveTo>
                  <a:lnTo>
                    <a:pt x="457" y="39"/>
                  </a:lnTo>
                  <a:lnTo>
                    <a:pt x="496" y="188"/>
                  </a:lnTo>
                  <a:lnTo>
                    <a:pt x="551" y="133"/>
                  </a:lnTo>
                  <a:lnTo>
                    <a:pt x="457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82" name="Freeform 180"/>
            <p:cNvSpPr>
              <a:spLocks noEditPoints="1"/>
            </p:cNvSpPr>
            <p:nvPr/>
          </p:nvSpPr>
          <p:spPr bwMode="auto">
            <a:xfrm>
              <a:off x="2947988" y="5346703"/>
              <a:ext cx="354013" cy="374650"/>
            </a:xfrm>
            <a:custGeom>
              <a:avLst/>
              <a:gdLst/>
              <a:ahLst/>
              <a:cxnLst>
                <a:cxn ang="0">
                  <a:pos x="239" y="571"/>
                </a:cxn>
                <a:cxn ang="0">
                  <a:pos x="143" y="664"/>
                </a:cxn>
                <a:cxn ang="0">
                  <a:pos x="129" y="650"/>
                </a:cxn>
                <a:cxn ang="0">
                  <a:pos x="35" y="478"/>
                </a:cxn>
                <a:cxn ang="0">
                  <a:pos x="12" y="537"/>
                </a:cxn>
                <a:cxn ang="0">
                  <a:pos x="0" y="522"/>
                </a:cxn>
                <a:cxn ang="0">
                  <a:pos x="17" y="449"/>
                </a:cxn>
                <a:cxn ang="0">
                  <a:pos x="33" y="434"/>
                </a:cxn>
                <a:cxn ang="0">
                  <a:pos x="219" y="555"/>
                </a:cxn>
                <a:cxn ang="0">
                  <a:pos x="233" y="559"/>
                </a:cxn>
                <a:cxn ang="0">
                  <a:pos x="336" y="418"/>
                </a:cxn>
                <a:cxn ang="0">
                  <a:pos x="296" y="518"/>
                </a:cxn>
                <a:cxn ang="0">
                  <a:pos x="264" y="531"/>
                </a:cxn>
                <a:cxn ang="0">
                  <a:pos x="251" y="516"/>
                </a:cxn>
                <a:cxn ang="0">
                  <a:pos x="278" y="499"/>
                </a:cxn>
                <a:cxn ang="0">
                  <a:pos x="300" y="404"/>
                </a:cxn>
                <a:cxn ang="0">
                  <a:pos x="223" y="448"/>
                </a:cxn>
                <a:cxn ang="0">
                  <a:pos x="131" y="402"/>
                </a:cxn>
                <a:cxn ang="0">
                  <a:pos x="171" y="296"/>
                </a:cxn>
                <a:cxn ang="0">
                  <a:pos x="263" y="318"/>
                </a:cxn>
                <a:cxn ang="0">
                  <a:pos x="205" y="321"/>
                </a:cxn>
                <a:cxn ang="0">
                  <a:pos x="152" y="369"/>
                </a:cxn>
                <a:cxn ang="0">
                  <a:pos x="203" y="421"/>
                </a:cxn>
                <a:cxn ang="0">
                  <a:pos x="261" y="360"/>
                </a:cxn>
                <a:cxn ang="0">
                  <a:pos x="472" y="282"/>
                </a:cxn>
                <a:cxn ang="0">
                  <a:pos x="432" y="382"/>
                </a:cxn>
                <a:cxn ang="0">
                  <a:pos x="399" y="395"/>
                </a:cxn>
                <a:cxn ang="0">
                  <a:pos x="387" y="380"/>
                </a:cxn>
                <a:cxn ang="0">
                  <a:pos x="414" y="363"/>
                </a:cxn>
                <a:cxn ang="0">
                  <a:pos x="435" y="268"/>
                </a:cxn>
                <a:cxn ang="0">
                  <a:pos x="358" y="312"/>
                </a:cxn>
                <a:cxn ang="0">
                  <a:pos x="266" y="266"/>
                </a:cxn>
                <a:cxn ang="0">
                  <a:pos x="307" y="161"/>
                </a:cxn>
                <a:cxn ang="0">
                  <a:pos x="399" y="182"/>
                </a:cxn>
                <a:cxn ang="0">
                  <a:pos x="340" y="185"/>
                </a:cxn>
                <a:cxn ang="0">
                  <a:pos x="288" y="234"/>
                </a:cxn>
                <a:cxn ang="0">
                  <a:pos x="338" y="285"/>
                </a:cxn>
                <a:cxn ang="0">
                  <a:pos x="397" y="224"/>
                </a:cxn>
                <a:cxn ang="0">
                  <a:pos x="619" y="187"/>
                </a:cxn>
                <a:cxn ang="0">
                  <a:pos x="532" y="239"/>
                </a:cxn>
                <a:cxn ang="0">
                  <a:pos x="440" y="167"/>
                </a:cxn>
                <a:cxn ang="0">
                  <a:pos x="417" y="54"/>
                </a:cxn>
                <a:cxn ang="0">
                  <a:pos x="469" y="2"/>
                </a:cxn>
                <a:cxn ang="0">
                  <a:pos x="483" y="4"/>
                </a:cxn>
                <a:cxn ang="0">
                  <a:pos x="493" y="17"/>
                </a:cxn>
                <a:cxn ang="0">
                  <a:pos x="468" y="33"/>
                </a:cxn>
                <a:cxn ang="0">
                  <a:pos x="449" y="126"/>
                </a:cxn>
                <a:cxn ang="0">
                  <a:pos x="487" y="115"/>
                </a:cxn>
                <a:cxn ang="0">
                  <a:pos x="576" y="84"/>
                </a:cxn>
                <a:cxn ang="0">
                  <a:pos x="546" y="108"/>
                </a:cxn>
                <a:cxn ang="0">
                  <a:pos x="496" y="146"/>
                </a:cxn>
                <a:cxn ang="0">
                  <a:pos x="544" y="209"/>
                </a:cxn>
                <a:cxn ang="0">
                  <a:pos x="595" y="160"/>
                </a:cxn>
              </a:cxnLst>
              <a:rect l="0" t="0" r="r" b="b"/>
              <a:pathLst>
                <a:path w="625" h="664">
                  <a:moveTo>
                    <a:pt x="233" y="559"/>
                  </a:moveTo>
                  <a:cubicBezTo>
                    <a:pt x="235" y="561"/>
                    <a:pt x="236" y="562"/>
                    <a:pt x="237" y="564"/>
                  </a:cubicBezTo>
                  <a:cubicBezTo>
                    <a:pt x="238" y="565"/>
                    <a:pt x="239" y="566"/>
                    <a:pt x="239" y="568"/>
                  </a:cubicBezTo>
                  <a:cubicBezTo>
                    <a:pt x="239" y="569"/>
                    <a:pt x="239" y="570"/>
                    <a:pt x="239" y="571"/>
                  </a:cubicBezTo>
                  <a:cubicBezTo>
                    <a:pt x="239" y="572"/>
                    <a:pt x="238" y="572"/>
                    <a:pt x="238" y="573"/>
                  </a:cubicBezTo>
                  <a:lnTo>
                    <a:pt x="148" y="663"/>
                  </a:lnTo>
                  <a:cubicBezTo>
                    <a:pt x="147" y="663"/>
                    <a:pt x="147" y="664"/>
                    <a:pt x="146" y="664"/>
                  </a:cubicBezTo>
                  <a:cubicBezTo>
                    <a:pt x="145" y="664"/>
                    <a:pt x="144" y="664"/>
                    <a:pt x="143" y="664"/>
                  </a:cubicBezTo>
                  <a:cubicBezTo>
                    <a:pt x="142" y="664"/>
                    <a:pt x="140" y="663"/>
                    <a:pt x="139" y="662"/>
                  </a:cubicBezTo>
                  <a:cubicBezTo>
                    <a:pt x="137" y="661"/>
                    <a:pt x="136" y="660"/>
                    <a:pt x="134" y="658"/>
                  </a:cubicBezTo>
                  <a:cubicBezTo>
                    <a:pt x="133" y="657"/>
                    <a:pt x="131" y="655"/>
                    <a:pt x="130" y="654"/>
                  </a:cubicBezTo>
                  <a:cubicBezTo>
                    <a:pt x="130" y="652"/>
                    <a:pt x="129" y="651"/>
                    <a:pt x="129" y="650"/>
                  </a:cubicBezTo>
                  <a:cubicBezTo>
                    <a:pt x="128" y="649"/>
                    <a:pt x="128" y="648"/>
                    <a:pt x="128" y="647"/>
                  </a:cubicBezTo>
                  <a:cubicBezTo>
                    <a:pt x="129" y="646"/>
                    <a:pt x="129" y="645"/>
                    <a:pt x="130" y="644"/>
                  </a:cubicBezTo>
                  <a:lnTo>
                    <a:pt x="165" y="608"/>
                  </a:lnTo>
                  <a:lnTo>
                    <a:pt x="35" y="478"/>
                  </a:lnTo>
                  <a:lnTo>
                    <a:pt x="22" y="531"/>
                  </a:lnTo>
                  <a:cubicBezTo>
                    <a:pt x="21" y="533"/>
                    <a:pt x="20" y="535"/>
                    <a:pt x="19" y="537"/>
                  </a:cubicBezTo>
                  <a:cubicBezTo>
                    <a:pt x="18" y="538"/>
                    <a:pt x="17" y="538"/>
                    <a:pt x="16" y="538"/>
                  </a:cubicBezTo>
                  <a:cubicBezTo>
                    <a:pt x="15" y="538"/>
                    <a:pt x="14" y="538"/>
                    <a:pt x="12" y="537"/>
                  </a:cubicBezTo>
                  <a:cubicBezTo>
                    <a:pt x="10" y="536"/>
                    <a:pt x="9" y="534"/>
                    <a:pt x="7" y="532"/>
                  </a:cubicBezTo>
                  <a:cubicBezTo>
                    <a:pt x="5" y="531"/>
                    <a:pt x="4" y="529"/>
                    <a:pt x="3" y="528"/>
                  </a:cubicBezTo>
                  <a:cubicBezTo>
                    <a:pt x="2" y="527"/>
                    <a:pt x="1" y="526"/>
                    <a:pt x="1" y="525"/>
                  </a:cubicBezTo>
                  <a:cubicBezTo>
                    <a:pt x="0" y="524"/>
                    <a:pt x="0" y="523"/>
                    <a:pt x="0" y="522"/>
                  </a:cubicBezTo>
                  <a:cubicBezTo>
                    <a:pt x="0" y="521"/>
                    <a:pt x="0" y="520"/>
                    <a:pt x="1" y="518"/>
                  </a:cubicBezTo>
                  <a:lnTo>
                    <a:pt x="15" y="453"/>
                  </a:lnTo>
                  <a:cubicBezTo>
                    <a:pt x="15" y="453"/>
                    <a:pt x="15" y="452"/>
                    <a:pt x="15" y="451"/>
                  </a:cubicBezTo>
                  <a:cubicBezTo>
                    <a:pt x="16" y="451"/>
                    <a:pt x="16" y="450"/>
                    <a:pt x="17" y="449"/>
                  </a:cubicBezTo>
                  <a:cubicBezTo>
                    <a:pt x="17" y="448"/>
                    <a:pt x="18" y="447"/>
                    <a:pt x="19" y="446"/>
                  </a:cubicBezTo>
                  <a:cubicBezTo>
                    <a:pt x="20" y="445"/>
                    <a:pt x="22" y="443"/>
                    <a:pt x="23" y="442"/>
                  </a:cubicBezTo>
                  <a:cubicBezTo>
                    <a:pt x="25" y="440"/>
                    <a:pt x="27" y="438"/>
                    <a:pt x="29" y="437"/>
                  </a:cubicBezTo>
                  <a:cubicBezTo>
                    <a:pt x="30" y="436"/>
                    <a:pt x="32" y="435"/>
                    <a:pt x="33" y="434"/>
                  </a:cubicBezTo>
                  <a:cubicBezTo>
                    <a:pt x="34" y="434"/>
                    <a:pt x="35" y="434"/>
                    <a:pt x="36" y="434"/>
                  </a:cubicBezTo>
                  <a:cubicBezTo>
                    <a:pt x="36" y="434"/>
                    <a:pt x="37" y="434"/>
                    <a:pt x="38" y="435"/>
                  </a:cubicBezTo>
                  <a:lnTo>
                    <a:pt x="188" y="586"/>
                  </a:lnTo>
                  <a:lnTo>
                    <a:pt x="219" y="555"/>
                  </a:lnTo>
                  <a:cubicBezTo>
                    <a:pt x="220" y="554"/>
                    <a:pt x="221" y="553"/>
                    <a:pt x="222" y="553"/>
                  </a:cubicBezTo>
                  <a:cubicBezTo>
                    <a:pt x="223" y="553"/>
                    <a:pt x="224" y="553"/>
                    <a:pt x="225" y="553"/>
                  </a:cubicBezTo>
                  <a:cubicBezTo>
                    <a:pt x="226" y="554"/>
                    <a:pt x="228" y="554"/>
                    <a:pt x="229" y="555"/>
                  </a:cubicBezTo>
                  <a:cubicBezTo>
                    <a:pt x="230" y="556"/>
                    <a:pt x="232" y="558"/>
                    <a:pt x="233" y="559"/>
                  </a:cubicBezTo>
                  <a:close/>
                  <a:moveTo>
                    <a:pt x="287" y="339"/>
                  </a:moveTo>
                  <a:cubicBezTo>
                    <a:pt x="294" y="346"/>
                    <a:pt x="301" y="354"/>
                    <a:pt x="308" y="363"/>
                  </a:cubicBezTo>
                  <a:cubicBezTo>
                    <a:pt x="314" y="371"/>
                    <a:pt x="320" y="380"/>
                    <a:pt x="325" y="389"/>
                  </a:cubicBezTo>
                  <a:cubicBezTo>
                    <a:pt x="330" y="398"/>
                    <a:pt x="334" y="408"/>
                    <a:pt x="336" y="418"/>
                  </a:cubicBezTo>
                  <a:cubicBezTo>
                    <a:pt x="339" y="427"/>
                    <a:pt x="340" y="437"/>
                    <a:pt x="339" y="447"/>
                  </a:cubicBezTo>
                  <a:cubicBezTo>
                    <a:pt x="338" y="457"/>
                    <a:pt x="335" y="467"/>
                    <a:pt x="330" y="477"/>
                  </a:cubicBezTo>
                  <a:cubicBezTo>
                    <a:pt x="326" y="487"/>
                    <a:pt x="318" y="497"/>
                    <a:pt x="308" y="507"/>
                  </a:cubicBezTo>
                  <a:cubicBezTo>
                    <a:pt x="304" y="511"/>
                    <a:pt x="301" y="515"/>
                    <a:pt x="296" y="518"/>
                  </a:cubicBezTo>
                  <a:cubicBezTo>
                    <a:pt x="292" y="521"/>
                    <a:pt x="289" y="523"/>
                    <a:pt x="285" y="526"/>
                  </a:cubicBezTo>
                  <a:cubicBezTo>
                    <a:pt x="281" y="528"/>
                    <a:pt x="278" y="529"/>
                    <a:pt x="276" y="531"/>
                  </a:cubicBezTo>
                  <a:cubicBezTo>
                    <a:pt x="273" y="532"/>
                    <a:pt x="271" y="532"/>
                    <a:pt x="269" y="532"/>
                  </a:cubicBezTo>
                  <a:cubicBezTo>
                    <a:pt x="267" y="532"/>
                    <a:pt x="265" y="532"/>
                    <a:pt x="264" y="531"/>
                  </a:cubicBezTo>
                  <a:cubicBezTo>
                    <a:pt x="262" y="530"/>
                    <a:pt x="260" y="528"/>
                    <a:pt x="258" y="526"/>
                  </a:cubicBezTo>
                  <a:cubicBezTo>
                    <a:pt x="256" y="524"/>
                    <a:pt x="254" y="523"/>
                    <a:pt x="253" y="521"/>
                  </a:cubicBezTo>
                  <a:cubicBezTo>
                    <a:pt x="252" y="520"/>
                    <a:pt x="251" y="519"/>
                    <a:pt x="251" y="518"/>
                  </a:cubicBezTo>
                  <a:cubicBezTo>
                    <a:pt x="251" y="517"/>
                    <a:pt x="251" y="516"/>
                    <a:pt x="251" y="516"/>
                  </a:cubicBezTo>
                  <a:cubicBezTo>
                    <a:pt x="251" y="515"/>
                    <a:pt x="252" y="514"/>
                    <a:pt x="252" y="514"/>
                  </a:cubicBezTo>
                  <a:cubicBezTo>
                    <a:pt x="253" y="513"/>
                    <a:pt x="255" y="512"/>
                    <a:pt x="258" y="510"/>
                  </a:cubicBezTo>
                  <a:cubicBezTo>
                    <a:pt x="260" y="509"/>
                    <a:pt x="263" y="508"/>
                    <a:pt x="266" y="506"/>
                  </a:cubicBezTo>
                  <a:cubicBezTo>
                    <a:pt x="270" y="504"/>
                    <a:pt x="274" y="502"/>
                    <a:pt x="278" y="499"/>
                  </a:cubicBezTo>
                  <a:cubicBezTo>
                    <a:pt x="282" y="496"/>
                    <a:pt x="287" y="492"/>
                    <a:pt x="291" y="487"/>
                  </a:cubicBezTo>
                  <a:cubicBezTo>
                    <a:pt x="300" y="479"/>
                    <a:pt x="306" y="470"/>
                    <a:pt x="308" y="460"/>
                  </a:cubicBezTo>
                  <a:cubicBezTo>
                    <a:pt x="311" y="451"/>
                    <a:pt x="312" y="441"/>
                    <a:pt x="310" y="432"/>
                  </a:cubicBezTo>
                  <a:cubicBezTo>
                    <a:pt x="308" y="423"/>
                    <a:pt x="305" y="413"/>
                    <a:pt x="300" y="404"/>
                  </a:cubicBezTo>
                  <a:cubicBezTo>
                    <a:pt x="294" y="395"/>
                    <a:pt x="287" y="386"/>
                    <a:pt x="279" y="378"/>
                  </a:cubicBezTo>
                  <a:cubicBezTo>
                    <a:pt x="278" y="385"/>
                    <a:pt x="274" y="393"/>
                    <a:pt x="270" y="402"/>
                  </a:cubicBezTo>
                  <a:cubicBezTo>
                    <a:pt x="266" y="410"/>
                    <a:pt x="259" y="419"/>
                    <a:pt x="251" y="427"/>
                  </a:cubicBezTo>
                  <a:cubicBezTo>
                    <a:pt x="241" y="437"/>
                    <a:pt x="232" y="444"/>
                    <a:pt x="223" y="448"/>
                  </a:cubicBezTo>
                  <a:cubicBezTo>
                    <a:pt x="213" y="451"/>
                    <a:pt x="205" y="453"/>
                    <a:pt x="196" y="452"/>
                  </a:cubicBezTo>
                  <a:cubicBezTo>
                    <a:pt x="188" y="452"/>
                    <a:pt x="180" y="449"/>
                    <a:pt x="172" y="445"/>
                  </a:cubicBezTo>
                  <a:cubicBezTo>
                    <a:pt x="164" y="440"/>
                    <a:pt x="156" y="435"/>
                    <a:pt x="149" y="427"/>
                  </a:cubicBezTo>
                  <a:cubicBezTo>
                    <a:pt x="141" y="420"/>
                    <a:pt x="135" y="411"/>
                    <a:pt x="131" y="402"/>
                  </a:cubicBezTo>
                  <a:cubicBezTo>
                    <a:pt x="126" y="393"/>
                    <a:pt x="123" y="384"/>
                    <a:pt x="123" y="374"/>
                  </a:cubicBezTo>
                  <a:cubicBezTo>
                    <a:pt x="122" y="364"/>
                    <a:pt x="124" y="354"/>
                    <a:pt x="128" y="343"/>
                  </a:cubicBezTo>
                  <a:cubicBezTo>
                    <a:pt x="132" y="333"/>
                    <a:pt x="139" y="323"/>
                    <a:pt x="150" y="313"/>
                  </a:cubicBezTo>
                  <a:cubicBezTo>
                    <a:pt x="157" y="306"/>
                    <a:pt x="164" y="300"/>
                    <a:pt x="171" y="296"/>
                  </a:cubicBezTo>
                  <a:cubicBezTo>
                    <a:pt x="179" y="293"/>
                    <a:pt x="186" y="291"/>
                    <a:pt x="194" y="290"/>
                  </a:cubicBezTo>
                  <a:cubicBezTo>
                    <a:pt x="201" y="289"/>
                    <a:pt x="209" y="290"/>
                    <a:pt x="216" y="292"/>
                  </a:cubicBezTo>
                  <a:cubicBezTo>
                    <a:pt x="224" y="294"/>
                    <a:pt x="232" y="297"/>
                    <a:pt x="239" y="301"/>
                  </a:cubicBezTo>
                  <a:cubicBezTo>
                    <a:pt x="247" y="306"/>
                    <a:pt x="255" y="311"/>
                    <a:pt x="263" y="318"/>
                  </a:cubicBezTo>
                  <a:cubicBezTo>
                    <a:pt x="271" y="324"/>
                    <a:pt x="279" y="331"/>
                    <a:pt x="287" y="339"/>
                  </a:cubicBezTo>
                  <a:close/>
                  <a:moveTo>
                    <a:pt x="261" y="360"/>
                  </a:moveTo>
                  <a:cubicBezTo>
                    <a:pt x="249" y="348"/>
                    <a:pt x="239" y="340"/>
                    <a:pt x="230" y="333"/>
                  </a:cubicBezTo>
                  <a:cubicBezTo>
                    <a:pt x="221" y="327"/>
                    <a:pt x="212" y="323"/>
                    <a:pt x="205" y="321"/>
                  </a:cubicBezTo>
                  <a:cubicBezTo>
                    <a:pt x="197" y="319"/>
                    <a:pt x="190" y="319"/>
                    <a:pt x="183" y="322"/>
                  </a:cubicBezTo>
                  <a:cubicBezTo>
                    <a:pt x="177" y="324"/>
                    <a:pt x="171" y="328"/>
                    <a:pt x="166" y="333"/>
                  </a:cubicBezTo>
                  <a:cubicBezTo>
                    <a:pt x="160" y="339"/>
                    <a:pt x="156" y="345"/>
                    <a:pt x="154" y="351"/>
                  </a:cubicBezTo>
                  <a:cubicBezTo>
                    <a:pt x="152" y="357"/>
                    <a:pt x="151" y="363"/>
                    <a:pt x="152" y="369"/>
                  </a:cubicBezTo>
                  <a:cubicBezTo>
                    <a:pt x="153" y="375"/>
                    <a:pt x="155" y="381"/>
                    <a:pt x="158" y="387"/>
                  </a:cubicBezTo>
                  <a:cubicBezTo>
                    <a:pt x="162" y="393"/>
                    <a:pt x="166" y="398"/>
                    <a:pt x="170" y="402"/>
                  </a:cubicBezTo>
                  <a:cubicBezTo>
                    <a:pt x="175" y="408"/>
                    <a:pt x="181" y="412"/>
                    <a:pt x="186" y="415"/>
                  </a:cubicBezTo>
                  <a:cubicBezTo>
                    <a:pt x="192" y="418"/>
                    <a:pt x="197" y="420"/>
                    <a:pt x="203" y="421"/>
                  </a:cubicBezTo>
                  <a:cubicBezTo>
                    <a:pt x="208" y="421"/>
                    <a:pt x="214" y="420"/>
                    <a:pt x="219" y="418"/>
                  </a:cubicBezTo>
                  <a:cubicBezTo>
                    <a:pt x="225" y="416"/>
                    <a:pt x="231" y="412"/>
                    <a:pt x="236" y="406"/>
                  </a:cubicBezTo>
                  <a:cubicBezTo>
                    <a:pt x="243" y="399"/>
                    <a:pt x="248" y="392"/>
                    <a:pt x="253" y="384"/>
                  </a:cubicBezTo>
                  <a:cubicBezTo>
                    <a:pt x="257" y="375"/>
                    <a:pt x="260" y="367"/>
                    <a:pt x="261" y="360"/>
                  </a:cubicBezTo>
                  <a:close/>
                  <a:moveTo>
                    <a:pt x="422" y="203"/>
                  </a:moveTo>
                  <a:cubicBezTo>
                    <a:pt x="430" y="211"/>
                    <a:pt x="437" y="219"/>
                    <a:pt x="443" y="227"/>
                  </a:cubicBezTo>
                  <a:cubicBezTo>
                    <a:pt x="450" y="236"/>
                    <a:pt x="456" y="244"/>
                    <a:pt x="461" y="253"/>
                  </a:cubicBezTo>
                  <a:cubicBezTo>
                    <a:pt x="466" y="263"/>
                    <a:pt x="470" y="272"/>
                    <a:pt x="472" y="282"/>
                  </a:cubicBezTo>
                  <a:cubicBezTo>
                    <a:pt x="475" y="292"/>
                    <a:pt x="476" y="301"/>
                    <a:pt x="475" y="311"/>
                  </a:cubicBezTo>
                  <a:cubicBezTo>
                    <a:pt x="474" y="321"/>
                    <a:pt x="471" y="332"/>
                    <a:pt x="466" y="342"/>
                  </a:cubicBezTo>
                  <a:cubicBezTo>
                    <a:pt x="461" y="352"/>
                    <a:pt x="454" y="362"/>
                    <a:pt x="444" y="372"/>
                  </a:cubicBezTo>
                  <a:cubicBezTo>
                    <a:pt x="440" y="375"/>
                    <a:pt x="436" y="379"/>
                    <a:pt x="432" y="382"/>
                  </a:cubicBezTo>
                  <a:cubicBezTo>
                    <a:pt x="428" y="385"/>
                    <a:pt x="424" y="388"/>
                    <a:pt x="421" y="390"/>
                  </a:cubicBezTo>
                  <a:cubicBezTo>
                    <a:pt x="417" y="392"/>
                    <a:pt x="414" y="394"/>
                    <a:pt x="411" y="395"/>
                  </a:cubicBezTo>
                  <a:cubicBezTo>
                    <a:pt x="409" y="396"/>
                    <a:pt x="406" y="397"/>
                    <a:pt x="405" y="397"/>
                  </a:cubicBezTo>
                  <a:cubicBezTo>
                    <a:pt x="403" y="397"/>
                    <a:pt x="401" y="396"/>
                    <a:pt x="399" y="395"/>
                  </a:cubicBezTo>
                  <a:cubicBezTo>
                    <a:pt x="398" y="394"/>
                    <a:pt x="396" y="393"/>
                    <a:pt x="393" y="390"/>
                  </a:cubicBezTo>
                  <a:cubicBezTo>
                    <a:pt x="391" y="388"/>
                    <a:pt x="390" y="387"/>
                    <a:pt x="389" y="386"/>
                  </a:cubicBezTo>
                  <a:cubicBezTo>
                    <a:pt x="388" y="384"/>
                    <a:pt x="387" y="383"/>
                    <a:pt x="387" y="382"/>
                  </a:cubicBezTo>
                  <a:cubicBezTo>
                    <a:pt x="387" y="381"/>
                    <a:pt x="386" y="381"/>
                    <a:pt x="387" y="380"/>
                  </a:cubicBezTo>
                  <a:cubicBezTo>
                    <a:pt x="387" y="379"/>
                    <a:pt x="387" y="378"/>
                    <a:pt x="388" y="378"/>
                  </a:cubicBezTo>
                  <a:cubicBezTo>
                    <a:pt x="389" y="377"/>
                    <a:pt x="391" y="376"/>
                    <a:pt x="393" y="375"/>
                  </a:cubicBezTo>
                  <a:cubicBezTo>
                    <a:pt x="396" y="374"/>
                    <a:pt x="399" y="372"/>
                    <a:pt x="402" y="370"/>
                  </a:cubicBezTo>
                  <a:cubicBezTo>
                    <a:pt x="406" y="368"/>
                    <a:pt x="410" y="366"/>
                    <a:pt x="414" y="363"/>
                  </a:cubicBezTo>
                  <a:cubicBezTo>
                    <a:pt x="418" y="360"/>
                    <a:pt x="423" y="356"/>
                    <a:pt x="427" y="352"/>
                  </a:cubicBezTo>
                  <a:cubicBezTo>
                    <a:pt x="436" y="343"/>
                    <a:pt x="441" y="334"/>
                    <a:pt x="444" y="325"/>
                  </a:cubicBezTo>
                  <a:cubicBezTo>
                    <a:pt x="447" y="315"/>
                    <a:pt x="448" y="306"/>
                    <a:pt x="446" y="296"/>
                  </a:cubicBezTo>
                  <a:cubicBezTo>
                    <a:pt x="444" y="287"/>
                    <a:pt x="441" y="277"/>
                    <a:pt x="435" y="268"/>
                  </a:cubicBezTo>
                  <a:cubicBezTo>
                    <a:pt x="430" y="259"/>
                    <a:pt x="423" y="250"/>
                    <a:pt x="415" y="242"/>
                  </a:cubicBezTo>
                  <a:cubicBezTo>
                    <a:pt x="413" y="249"/>
                    <a:pt x="410" y="257"/>
                    <a:pt x="406" y="266"/>
                  </a:cubicBezTo>
                  <a:cubicBezTo>
                    <a:pt x="401" y="275"/>
                    <a:pt x="395" y="283"/>
                    <a:pt x="386" y="292"/>
                  </a:cubicBezTo>
                  <a:cubicBezTo>
                    <a:pt x="377" y="301"/>
                    <a:pt x="367" y="308"/>
                    <a:pt x="358" y="312"/>
                  </a:cubicBezTo>
                  <a:cubicBezTo>
                    <a:pt x="349" y="316"/>
                    <a:pt x="340" y="317"/>
                    <a:pt x="332" y="317"/>
                  </a:cubicBezTo>
                  <a:cubicBezTo>
                    <a:pt x="324" y="316"/>
                    <a:pt x="315" y="314"/>
                    <a:pt x="308" y="309"/>
                  </a:cubicBezTo>
                  <a:cubicBezTo>
                    <a:pt x="300" y="305"/>
                    <a:pt x="292" y="299"/>
                    <a:pt x="285" y="291"/>
                  </a:cubicBezTo>
                  <a:cubicBezTo>
                    <a:pt x="277" y="284"/>
                    <a:pt x="271" y="276"/>
                    <a:pt x="266" y="266"/>
                  </a:cubicBezTo>
                  <a:cubicBezTo>
                    <a:pt x="262" y="257"/>
                    <a:pt x="259" y="248"/>
                    <a:pt x="259" y="238"/>
                  </a:cubicBezTo>
                  <a:cubicBezTo>
                    <a:pt x="258" y="228"/>
                    <a:pt x="260" y="218"/>
                    <a:pt x="264" y="208"/>
                  </a:cubicBezTo>
                  <a:cubicBezTo>
                    <a:pt x="268" y="197"/>
                    <a:pt x="275" y="187"/>
                    <a:pt x="285" y="177"/>
                  </a:cubicBezTo>
                  <a:cubicBezTo>
                    <a:pt x="292" y="170"/>
                    <a:pt x="300" y="164"/>
                    <a:pt x="307" y="161"/>
                  </a:cubicBezTo>
                  <a:cubicBezTo>
                    <a:pt x="314" y="157"/>
                    <a:pt x="322" y="155"/>
                    <a:pt x="329" y="154"/>
                  </a:cubicBezTo>
                  <a:cubicBezTo>
                    <a:pt x="337" y="154"/>
                    <a:pt x="344" y="154"/>
                    <a:pt x="352" y="156"/>
                  </a:cubicBezTo>
                  <a:cubicBezTo>
                    <a:pt x="360" y="158"/>
                    <a:pt x="367" y="161"/>
                    <a:pt x="375" y="166"/>
                  </a:cubicBezTo>
                  <a:cubicBezTo>
                    <a:pt x="383" y="170"/>
                    <a:pt x="391" y="175"/>
                    <a:pt x="399" y="182"/>
                  </a:cubicBezTo>
                  <a:cubicBezTo>
                    <a:pt x="407" y="188"/>
                    <a:pt x="414" y="195"/>
                    <a:pt x="422" y="203"/>
                  </a:cubicBezTo>
                  <a:close/>
                  <a:moveTo>
                    <a:pt x="397" y="224"/>
                  </a:moveTo>
                  <a:cubicBezTo>
                    <a:pt x="385" y="213"/>
                    <a:pt x="375" y="204"/>
                    <a:pt x="366" y="198"/>
                  </a:cubicBezTo>
                  <a:cubicBezTo>
                    <a:pt x="356" y="191"/>
                    <a:pt x="348" y="187"/>
                    <a:pt x="340" y="185"/>
                  </a:cubicBezTo>
                  <a:cubicBezTo>
                    <a:pt x="333" y="184"/>
                    <a:pt x="326" y="184"/>
                    <a:pt x="319" y="186"/>
                  </a:cubicBezTo>
                  <a:cubicBezTo>
                    <a:pt x="313" y="188"/>
                    <a:pt x="307" y="192"/>
                    <a:pt x="301" y="197"/>
                  </a:cubicBezTo>
                  <a:cubicBezTo>
                    <a:pt x="296" y="203"/>
                    <a:pt x="292" y="209"/>
                    <a:pt x="290" y="215"/>
                  </a:cubicBezTo>
                  <a:cubicBezTo>
                    <a:pt x="288" y="221"/>
                    <a:pt x="287" y="227"/>
                    <a:pt x="288" y="234"/>
                  </a:cubicBezTo>
                  <a:cubicBezTo>
                    <a:pt x="289" y="240"/>
                    <a:pt x="291" y="245"/>
                    <a:pt x="294" y="251"/>
                  </a:cubicBezTo>
                  <a:cubicBezTo>
                    <a:pt x="297" y="257"/>
                    <a:pt x="301" y="262"/>
                    <a:pt x="306" y="267"/>
                  </a:cubicBezTo>
                  <a:cubicBezTo>
                    <a:pt x="311" y="272"/>
                    <a:pt x="317" y="276"/>
                    <a:pt x="322" y="279"/>
                  </a:cubicBezTo>
                  <a:cubicBezTo>
                    <a:pt x="327" y="283"/>
                    <a:pt x="333" y="284"/>
                    <a:pt x="338" y="285"/>
                  </a:cubicBezTo>
                  <a:cubicBezTo>
                    <a:pt x="344" y="285"/>
                    <a:pt x="349" y="285"/>
                    <a:pt x="355" y="282"/>
                  </a:cubicBezTo>
                  <a:cubicBezTo>
                    <a:pt x="361" y="280"/>
                    <a:pt x="366" y="276"/>
                    <a:pt x="372" y="270"/>
                  </a:cubicBezTo>
                  <a:cubicBezTo>
                    <a:pt x="379" y="263"/>
                    <a:pt x="384" y="256"/>
                    <a:pt x="388" y="248"/>
                  </a:cubicBezTo>
                  <a:cubicBezTo>
                    <a:pt x="393" y="240"/>
                    <a:pt x="395" y="232"/>
                    <a:pt x="397" y="224"/>
                  </a:cubicBezTo>
                  <a:close/>
                  <a:moveTo>
                    <a:pt x="598" y="101"/>
                  </a:moveTo>
                  <a:cubicBezTo>
                    <a:pt x="606" y="109"/>
                    <a:pt x="612" y="117"/>
                    <a:pt x="616" y="127"/>
                  </a:cubicBezTo>
                  <a:cubicBezTo>
                    <a:pt x="621" y="136"/>
                    <a:pt x="624" y="146"/>
                    <a:pt x="624" y="156"/>
                  </a:cubicBezTo>
                  <a:cubicBezTo>
                    <a:pt x="625" y="166"/>
                    <a:pt x="623" y="176"/>
                    <a:pt x="619" y="187"/>
                  </a:cubicBezTo>
                  <a:cubicBezTo>
                    <a:pt x="615" y="197"/>
                    <a:pt x="608" y="208"/>
                    <a:pt x="598" y="218"/>
                  </a:cubicBezTo>
                  <a:cubicBezTo>
                    <a:pt x="591" y="225"/>
                    <a:pt x="584" y="230"/>
                    <a:pt x="576" y="234"/>
                  </a:cubicBezTo>
                  <a:cubicBezTo>
                    <a:pt x="569" y="238"/>
                    <a:pt x="562" y="240"/>
                    <a:pt x="554" y="241"/>
                  </a:cubicBezTo>
                  <a:cubicBezTo>
                    <a:pt x="547" y="241"/>
                    <a:pt x="540" y="241"/>
                    <a:pt x="532" y="239"/>
                  </a:cubicBezTo>
                  <a:cubicBezTo>
                    <a:pt x="525" y="237"/>
                    <a:pt x="517" y="233"/>
                    <a:pt x="509" y="229"/>
                  </a:cubicBezTo>
                  <a:cubicBezTo>
                    <a:pt x="502" y="224"/>
                    <a:pt x="494" y="219"/>
                    <a:pt x="486" y="212"/>
                  </a:cubicBezTo>
                  <a:cubicBezTo>
                    <a:pt x="478" y="206"/>
                    <a:pt x="470" y="198"/>
                    <a:pt x="462" y="190"/>
                  </a:cubicBezTo>
                  <a:cubicBezTo>
                    <a:pt x="454" y="183"/>
                    <a:pt x="447" y="175"/>
                    <a:pt x="440" y="167"/>
                  </a:cubicBezTo>
                  <a:cubicBezTo>
                    <a:pt x="434" y="158"/>
                    <a:pt x="428" y="150"/>
                    <a:pt x="423" y="141"/>
                  </a:cubicBezTo>
                  <a:cubicBezTo>
                    <a:pt x="418" y="132"/>
                    <a:pt x="414" y="122"/>
                    <a:pt x="412" y="113"/>
                  </a:cubicBezTo>
                  <a:cubicBezTo>
                    <a:pt x="409" y="103"/>
                    <a:pt x="408" y="93"/>
                    <a:pt x="409" y="84"/>
                  </a:cubicBezTo>
                  <a:cubicBezTo>
                    <a:pt x="409" y="74"/>
                    <a:pt x="412" y="64"/>
                    <a:pt x="417" y="54"/>
                  </a:cubicBezTo>
                  <a:cubicBezTo>
                    <a:pt x="421" y="44"/>
                    <a:pt x="429" y="34"/>
                    <a:pt x="438" y="24"/>
                  </a:cubicBezTo>
                  <a:cubicBezTo>
                    <a:pt x="442" y="21"/>
                    <a:pt x="445" y="18"/>
                    <a:pt x="449" y="15"/>
                  </a:cubicBezTo>
                  <a:cubicBezTo>
                    <a:pt x="453" y="12"/>
                    <a:pt x="456" y="9"/>
                    <a:pt x="460" y="7"/>
                  </a:cubicBezTo>
                  <a:cubicBezTo>
                    <a:pt x="463" y="5"/>
                    <a:pt x="466" y="3"/>
                    <a:pt x="469" y="2"/>
                  </a:cubicBezTo>
                  <a:cubicBezTo>
                    <a:pt x="472" y="1"/>
                    <a:pt x="474" y="1"/>
                    <a:pt x="475" y="0"/>
                  </a:cubicBezTo>
                  <a:cubicBezTo>
                    <a:pt x="476" y="0"/>
                    <a:pt x="477" y="0"/>
                    <a:pt x="478" y="1"/>
                  </a:cubicBezTo>
                  <a:cubicBezTo>
                    <a:pt x="479" y="1"/>
                    <a:pt x="480" y="1"/>
                    <a:pt x="480" y="2"/>
                  </a:cubicBezTo>
                  <a:cubicBezTo>
                    <a:pt x="481" y="2"/>
                    <a:pt x="482" y="3"/>
                    <a:pt x="483" y="4"/>
                  </a:cubicBezTo>
                  <a:cubicBezTo>
                    <a:pt x="484" y="4"/>
                    <a:pt x="485" y="5"/>
                    <a:pt x="486" y="7"/>
                  </a:cubicBezTo>
                  <a:cubicBezTo>
                    <a:pt x="488" y="8"/>
                    <a:pt x="489" y="10"/>
                    <a:pt x="490" y="11"/>
                  </a:cubicBezTo>
                  <a:cubicBezTo>
                    <a:pt x="491" y="12"/>
                    <a:pt x="492" y="13"/>
                    <a:pt x="493" y="14"/>
                  </a:cubicBezTo>
                  <a:cubicBezTo>
                    <a:pt x="493" y="15"/>
                    <a:pt x="493" y="16"/>
                    <a:pt x="493" y="17"/>
                  </a:cubicBezTo>
                  <a:cubicBezTo>
                    <a:pt x="493" y="18"/>
                    <a:pt x="492" y="18"/>
                    <a:pt x="492" y="19"/>
                  </a:cubicBezTo>
                  <a:cubicBezTo>
                    <a:pt x="491" y="20"/>
                    <a:pt x="489" y="21"/>
                    <a:pt x="487" y="22"/>
                  </a:cubicBezTo>
                  <a:cubicBezTo>
                    <a:pt x="484" y="23"/>
                    <a:pt x="482" y="25"/>
                    <a:pt x="479" y="26"/>
                  </a:cubicBezTo>
                  <a:cubicBezTo>
                    <a:pt x="475" y="28"/>
                    <a:pt x="472" y="30"/>
                    <a:pt x="468" y="33"/>
                  </a:cubicBezTo>
                  <a:cubicBezTo>
                    <a:pt x="464" y="36"/>
                    <a:pt x="460" y="39"/>
                    <a:pt x="455" y="44"/>
                  </a:cubicBezTo>
                  <a:cubicBezTo>
                    <a:pt x="447" y="52"/>
                    <a:pt x="441" y="61"/>
                    <a:pt x="439" y="70"/>
                  </a:cubicBezTo>
                  <a:cubicBezTo>
                    <a:pt x="436" y="79"/>
                    <a:pt x="436" y="89"/>
                    <a:pt x="438" y="98"/>
                  </a:cubicBezTo>
                  <a:cubicBezTo>
                    <a:pt x="440" y="108"/>
                    <a:pt x="444" y="117"/>
                    <a:pt x="449" y="126"/>
                  </a:cubicBezTo>
                  <a:cubicBezTo>
                    <a:pt x="455" y="136"/>
                    <a:pt x="462" y="144"/>
                    <a:pt x="469" y="153"/>
                  </a:cubicBezTo>
                  <a:cubicBezTo>
                    <a:pt x="470" y="149"/>
                    <a:pt x="472" y="145"/>
                    <a:pt x="473" y="141"/>
                  </a:cubicBezTo>
                  <a:cubicBezTo>
                    <a:pt x="475" y="137"/>
                    <a:pt x="477" y="133"/>
                    <a:pt x="479" y="128"/>
                  </a:cubicBezTo>
                  <a:cubicBezTo>
                    <a:pt x="481" y="124"/>
                    <a:pt x="484" y="119"/>
                    <a:pt x="487" y="115"/>
                  </a:cubicBezTo>
                  <a:cubicBezTo>
                    <a:pt x="490" y="110"/>
                    <a:pt x="494" y="106"/>
                    <a:pt x="499" y="101"/>
                  </a:cubicBezTo>
                  <a:cubicBezTo>
                    <a:pt x="508" y="92"/>
                    <a:pt x="517" y="86"/>
                    <a:pt x="526" y="82"/>
                  </a:cubicBezTo>
                  <a:cubicBezTo>
                    <a:pt x="535" y="78"/>
                    <a:pt x="543" y="76"/>
                    <a:pt x="552" y="77"/>
                  </a:cubicBezTo>
                  <a:cubicBezTo>
                    <a:pt x="560" y="77"/>
                    <a:pt x="568" y="80"/>
                    <a:pt x="576" y="84"/>
                  </a:cubicBezTo>
                  <a:cubicBezTo>
                    <a:pt x="584" y="89"/>
                    <a:pt x="591" y="94"/>
                    <a:pt x="598" y="101"/>
                  </a:cubicBezTo>
                  <a:close/>
                  <a:moveTo>
                    <a:pt x="577" y="127"/>
                  </a:moveTo>
                  <a:cubicBezTo>
                    <a:pt x="572" y="121"/>
                    <a:pt x="567" y="117"/>
                    <a:pt x="562" y="114"/>
                  </a:cubicBezTo>
                  <a:cubicBezTo>
                    <a:pt x="556" y="111"/>
                    <a:pt x="551" y="109"/>
                    <a:pt x="546" y="108"/>
                  </a:cubicBezTo>
                  <a:cubicBezTo>
                    <a:pt x="541" y="108"/>
                    <a:pt x="535" y="109"/>
                    <a:pt x="530" y="111"/>
                  </a:cubicBezTo>
                  <a:cubicBezTo>
                    <a:pt x="524" y="114"/>
                    <a:pt x="518" y="118"/>
                    <a:pt x="512" y="124"/>
                  </a:cubicBezTo>
                  <a:cubicBezTo>
                    <a:pt x="509" y="127"/>
                    <a:pt x="506" y="130"/>
                    <a:pt x="503" y="134"/>
                  </a:cubicBezTo>
                  <a:cubicBezTo>
                    <a:pt x="501" y="138"/>
                    <a:pt x="498" y="142"/>
                    <a:pt x="496" y="146"/>
                  </a:cubicBezTo>
                  <a:cubicBezTo>
                    <a:pt x="494" y="150"/>
                    <a:pt x="493" y="154"/>
                    <a:pt x="491" y="158"/>
                  </a:cubicBezTo>
                  <a:cubicBezTo>
                    <a:pt x="490" y="163"/>
                    <a:pt x="489" y="167"/>
                    <a:pt x="488" y="171"/>
                  </a:cubicBezTo>
                  <a:cubicBezTo>
                    <a:pt x="499" y="182"/>
                    <a:pt x="510" y="191"/>
                    <a:pt x="519" y="197"/>
                  </a:cubicBezTo>
                  <a:cubicBezTo>
                    <a:pt x="528" y="203"/>
                    <a:pt x="536" y="207"/>
                    <a:pt x="544" y="209"/>
                  </a:cubicBezTo>
                  <a:cubicBezTo>
                    <a:pt x="551" y="211"/>
                    <a:pt x="558" y="211"/>
                    <a:pt x="564" y="209"/>
                  </a:cubicBezTo>
                  <a:cubicBezTo>
                    <a:pt x="570" y="206"/>
                    <a:pt x="576" y="203"/>
                    <a:pt x="582" y="197"/>
                  </a:cubicBezTo>
                  <a:cubicBezTo>
                    <a:pt x="587" y="191"/>
                    <a:pt x="591" y="185"/>
                    <a:pt x="593" y="179"/>
                  </a:cubicBezTo>
                  <a:cubicBezTo>
                    <a:pt x="595" y="173"/>
                    <a:pt x="596" y="167"/>
                    <a:pt x="595" y="160"/>
                  </a:cubicBezTo>
                  <a:cubicBezTo>
                    <a:pt x="594" y="154"/>
                    <a:pt x="592" y="148"/>
                    <a:pt x="589" y="142"/>
                  </a:cubicBezTo>
                  <a:cubicBezTo>
                    <a:pt x="586" y="136"/>
                    <a:pt x="582" y="131"/>
                    <a:pt x="577" y="12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83" name="Freeform 181"/>
            <p:cNvSpPr>
              <a:spLocks noEditPoints="1"/>
            </p:cNvSpPr>
            <p:nvPr/>
          </p:nvSpPr>
          <p:spPr bwMode="auto">
            <a:xfrm>
              <a:off x="3706813" y="5353053"/>
              <a:ext cx="355600" cy="368300"/>
            </a:xfrm>
            <a:custGeom>
              <a:avLst/>
              <a:gdLst/>
              <a:ahLst/>
              <a:cxnLst>
                <a:cxn ang="0">
                  <a:pos x="239" y="559"/>
                </a:cxn>
                <a:cxn ang="0">
                  <a:pos x="143" y="652"/>
                </a:cxn>
                <a:cxn ang="0">
                  <a:pos x="129" y="638"/>
                </a:cxn>
                <a:cxn ang="0">
                  <a:pos x="35" y="466"/>
                </a:cxn>
                <a:cxn ang="0">
                  <a:pos x="12" y="525"/>
                </a:cxn>
                <a:cxn ang="0">
                  <a:pos x="0" y="510"/>
                </a:cxn>
                <a:cxn ang="0">
                  <a:pos x="17" y="437"/>
                </a:cxn>
                <a:cxn ang="0">
                  <a:pos x="33" y="422"/>
                </a:cxn>
                <a:cxn ang="0">
                  <a:pos x="219" y="543"/>
                </a:cxn>
                <a:cxn ang="0">
                  <a:pos x="233" y="547"/>
                </a:cxn>
                <a:cxn ang="0">
                  <a:pos x="336" y="406"/>
                </a:cxn>
                <a:cxn ang="0">
                  <a:pos x="297" y="506"/>
                </a:cxn>
                <a:cxn ang="0">
                  <a:pos x="264" y="519"/>
                </a:cxn>
                <a:cxn ang="0">
                  <a:pos x="251" y="504"/>
                </a:cxn>
                <a:cxn ang="0">
                  <a:pos x="278" y="487"/>
                </a:cxn>
                <a:cxn ang="0">
                  <a:pos x="300" y="392"/>
                </a:cxn>
                <a:cxn ang="0">
                  <a:pos x="223" y="436"/>
                </a:cxn>
                <a:cxn ang="0">
                  <a:pos x="131" y="390"/>
                </a:cxn>
                <a:cxn ang="0">
                  <a:pos x="171" y="284"/>
                </a:cxn>
                <a:cxn ang="0">
                  <a:pos x="263" y="306"/>
                </a:cxn>
                <a:cxn ang="0">
                  <a:pos x="205" y="309"/>
                </a:cxn>
                <a:cxn ang="0">
                  <a:pos x="152" y="357"/>
                </a:cxn>
                <a:cxn ang="0">
                  <a:pos x="203" y="409"/>
                </a:cxn>
                <a:cxn ang="0">
                  <a:pos x="261" y="348"/>
                </a:cxn>
                <a:cxn ang="0">
                  <a:pos x="472" y="270"/>
                </a:cxn>
                <a:cxn ang="0">
                  <a:pos x="432" y="370"/>
                </a:cxn>
                <a:cxn ang="0">
                  <a:pos x="400" y="383"/>
                </a:cxn>
                <a:cxn ang="0">
                  <a:pos x="387" y="368"/>
                </a:cxn>
                <a:cxn ang="0">
                  <a:pos x="414" y="351"/>
                </a:cxn>
                <a:cxn ang="0">
                  <a:pos x="435" y="256"/>
                </a:cxn>
                <a:cxn ang="0">
                  <a:pos x="358" y="300"/>
                </a:cxn>
                <a:cxn ang="0">
                  <a:pos x="266" y="254"/>
                </a:cxn>
                <a:cxn ang="0">
                  <a:pos x="307" y="149"/>
                </a:cxn>
                <a:cxn ang="0">
                  <a:pos x="399" y="170"/>
                </a:cxn>
                <a:cxn ang="0">
                  <a:pos x="340" y="173"/>
                </a:cxn>
                <a:cxn ang="0">
                  <a:pos x="288" y="222"/>
                </a:cxn>
                <a:cxn ang="0">
                  <a:pos x="338" y="273"/>
                </a:cxn>
                <a:cxn ang="0">
                  <a:pos x="397" y="212"/>
                </a:cxn>
                <a:cxn ang="0">
                  <a:pos x="619" y="179"/>
                </a:cxn>
                <a:cxn ang="0">
                  <a:pos x="520" y="235"/>
                </a:cxn>
                <a:cxn ang="0">
                  <a:pos x="482" y="160"/>
                </a:cxn>
                <a:cxn ang="0">
                  <a:pos x="428" y="135"/>
                </a:cxn>
                <a:cxn ang="0">
                  <a:pos x="403" y="54"/>
                </a:cxn>
                <a:cxn ang="0">
                  <a:pos x="494" y="4"/>
                </a:cxn>
                <a:cxn ang="0">
                  <a:pos x="529" y="71"/>
                </a:cxn>
                <a:cxn ang="0">
                  <a:pos x="593" y="90"/>
                </a:cxn>
                <a:cxn ang="0">
                  <a:pos x="467" y="32"/>
                </a:cxn>
                <a:cxn ang="0">
                  <a:pos x="434" y="100"/>
                </a:cxn>
                <a:cxn ang="0">
                  <a:pos x="499" y="103"/>
                </a:cxn>
                <a:cxn ang="0">
                  <a:pos x="575" y="118"/>
                </a:cxn>
                <a:cxn ang="0">
                  <a:pos x="509" y="149"/>
                </a:cxn>
                <a:cxn ang="0">
                  <a:pos x="547" y="207"/>
                </a:cxn>
              </a:cxnLst>
              <a:rect l="0" t="0" r="r" b="b"/>
              <a:pathLst>
                <a:path w="629" h="652">
                  <a:moveTo>
                    <a:pt x="233" y="547"/>
                  </a:moveTo>
                  <a:cubicBezTo>
                    <a:pt x="235" y="549"/>
                    <a:pt x="236" y="550"/>
                    <a:pt x="237" y="552"/>
                  </a:cubicBezTo>
                  <a:cubicBezTo>
                    <a:pt x="238" y="553"/>
                    <a:pt x="239" y="554"/>
                    <a:pt x="239" y="556"/>
                  </a:cubicBezTo>
                  <a:cubicBezTo>
                    <a:pt x="239" y="557"/>
                    <a:pt x="239" y="558"/>
                    <a:pt x="239" y="559"/>
                  </a:cubicBezTo>
                  <a:cubicBezTo>
                    <a:pt x="239" y="560"/>
                    <a:pt x="238" y="560"/>
                    <a:pt x="238" y="561"/>
                  </a:cubicBezTo>
                  <a:lnTo>
                    <a:pt x="148" y="651"/>
                  </a:lnTo>
                  <a:cubicBezTo>
                    <a:pt x="147" y="651"/>
                    <a:pt x="147" y="652"/>
                    <a:pt x="146" y="652"/>
                  </a:cubicBezTo>
                  <a:cubicBezTo>
                    <a:pt x="145" y="652"/>
                    <a:pt x="144" y="652"/>
                    <a:pt x="143" y="652"/>
                  </a:cubicBezTo>
                  <a:cubicBezTo>
                    <a:pt x="142" y="652"/>
                    <a:pt x="140" y="651"/>
                    <a:pt x="139" y="650"/>
                  </a:cubicBezTo>
                  <a:cubicBezTo>
                    <a:pt x="137" y="649"/>
                    <a:pt x="136" y="648"/>
                    <a:pt x="134" y="646"/>
                  </a:cubicBezTo>
                  <a:cubicBezTo>
                    <a:pt x="133" y="645"/>
                    <a:pt x="131" y="643"/>
                    <a:pt x="131" y="642"/>
                  </a:cubicBezTo>
                  <a:cubicBezTo>
                    <a:pt x="130" y="640"/>
                    <a:pt x="129" y="639"/>
                    <a:pt x="129" y="638"/>
                  </a:cubicBezTo>
                  <a:cubicBezTo>
                    <a:pt x="128" y="637"/>
                    <a:pt x="128" y="636"/>
                    <a:pt x="128" y="635"/>
                  </a:cubicBezTo>
                  <a:cubicBezTo>
                    <a:pt x="129" y="634"/>
                    <a:pt x="129" y="633"/>
                    <a:pt x="130" y="632"/>
                  </a:cubicBezTo>
                  <a:lnTo>
                    <a:pt x="166" y="596"/>
                  </a:lnTo>
                  <a:lnTo>
                    <a:pt x="35" y="466"/>
                  </a:lnTo>
                  <a:lnTo>
                    <a:pt x="22" y="519"/>
                  </a:lnTo>
                  <a:cubicBezTo>
                    <a:pt x="21" y="521"/>
                    <a:pt x="20" y="523"/>
                    <a:pt x="19" y="525"/>
                  </a:cubicBezTo>
                  <a:cubicBezTo>
                    <a:pt x="18" y="526"/>
                    <a:pt x="17" y="526"/>
                    <a:pt x="16" y="526"/>
                  </a:cubicBezTo>
                  <a:cubicBezTo>
                    <a:pt x="15" y="526"/>
                    <a:pt x="14" y="526"/>
                    <a:pt x="12" y="525"/>
                  </a:cubicBezTo>
                  <a:cubicBezTo>
                    <a:pt x="11" y="524"/>
                    <a:pt x="9" y="522"/>
                    <a:pt x="7" y="520"/>
                  </a:cubicBezTo>
                  <a:cubicBezTo>
                    <a:pt x="5" y="519"/>
                    <a:pt x="4" y="517"/>
                    <a:pt x="3" y="516"/>
                  </a:cubicBezTo>
                  <a:cubicBezTo>
                    <a:pt x="2" y="515"/>
                    <a:pt x="1" y="514"/>
                    <a:pt x="1" y="513"/>
                  </a:cubicBezTo>
                  <a:cubicBezTo>
                    <a:pt x="1" y="512"/>
                    <a:pt x="0" y="511"/>
                    <a:pt x="0" y="510"/>
                  </a:cubicBezTo>
                  <a:cubicBezTo>
                    <a:pt x="0" y="509"/>
                    <a:pt x="0" y="508"/>
                    <a:pt x="1" y="506"/>
                  </a:cubicBezTo>
                  <a:lnTo>
                    <a:pt x="15" y="441"/>
                  </a:lnTo>
                  <a:cubicBezTo>
                    <a:pt x="15" y="441"/>
                    <a:pt x="15" y="440"/>
                    <a:pt x="15" y="439"/>
                  </a:cubicBezTo>
                  <a:cubicBezTo>
                    <a:pt x="16" y="439"/>
                    <a:pt x="16" y="438"/>
                    <a:pt x="17" y="437"/>
                  </a:cubicBezTo>
                  <a:cubicBezTo>
                    <a:pt x="18" y="436"/>
                    <a:pt x="18" y="435"/>
                    <a:pt x="19" y="434"/>
                  </a:cubicBezTo>
                  <a:cubicBezTo>
                    <a:pt x="20" y="433"/>
                    <a:pt x="22" y="431"/>
                    <a:pt x="23" y="430"/>
                  </a:cubicBezTo>
                  <a:cubicBezTo>
                    <a:pt x="25" y="428"/>
                    <a:pt x="27" y="426"/>
                    <a:pt x="29" y="425"/>
                  </a:cubicBezTo>
                  <a:cubicBezTo>
                    <a:pt x="30" y="424"/>
                    <a:pt x="32" y="423"/>
                    <a:pt x="33" y="422"/>
                  </a:cubicBezTo>
                  <a:cubicBezTo>
                    <a:pt x="34" y="422"/>
                    <a:pt x="35" y="422"/>
                    <a:pt x="36" y="422"/>
                  </a:cubicBezTo>
                  <a:cubicBezTo>
                    <a:pt x="36" y="422"/>
                    <a:pt x="37" y="422"/>
                    <a:pt x="38" y="423"/>
                  </a:cubicBezTo>
                  <a:lnTo>
                    <a:pt x="188" y="574"/>
                  </a:lnTo>
                  <a:lnTo>
                    <a:pt x="219" y="543"/>
                  </a:lnTo>
                  <a:cubicBezTo>
                    <a:pt x="220" y="542"/>
                    <a:pt x="221" y="541"/>
                    <a:pt x="222" y="541"/>
                  </a:cubicBezTo>
                  <a:cubicBezTo>
                    <a:pt x="223" y="541"/>
                    <a:pt x="224" y="541"/>
                    <a:pt x="225" y="541"/>
                  </a:cubicBezTo>
                  <a:cubicBezTo>
                    <a:pt x="226" y="542"/>
                    <a:pt x="228" y="542"/>
                    <a:pt x="229" y="543"/>
                  </a:cubicBezTo>
                  <a:cubicBezTo>
                    <a:pt x="230" y="544"/>
                    <a:pt x="232" y="546"/>
                    <a:pt x="233" y="547"/>
                  </a:cubicBezTo>
                  <a:close/>
                  <a:moveTo>
                    <a:pt x="287" y="327"/>
                  </a:moveTo>
                  <a:cubicBezTo>
                    <a:pt x="294" y="334"/>
                    <a:pt x="301" y="342"/>
                    <a:pt x="308" y="351"/>
                  </a:cubicBezTo>
                  <a:cubicBezTo>
                    <a:pt x="314" y="359"/>
                    <a:pt x="320" y="368"/>
                    <a:pt x="325" y="377"/>
                  </a:cubicBezTo>
                  <a:cubicBezTo>
                    <a:pt x="330" y="386"/>
                    <a:pt x="334" y="396"/>
                    <a:pt x="336" y="406"/>
                  </a:cubicBezTo>
                  <a:cubicBezTo>
                    <a:pt x="339" y="415"/>
                    <a:pt x="340" y="425"/>
                    <a:pt x="339" y="435"/>
                  </a:cubicBezTo>
                  <a:cubicBezTo>
                    <a:pt x="338" y="445"/>
                    <a:pt x="335" y="455"/>
                    <a:pt x="330" y="465"/>
                  </a:cubicBezTo>
                  <a:cubicBezTo>
                    <a:pt x="326" y="475"/>
                    <a:pt x="318" y="485"/>
                    <a:pt x="308" y="495"/>
                  </a:cubicBezTo>
                  <a:cubicBezTo>
                    <a:pt x="305" y="499"/>
                    <a:pt x="301" y="503"/>
                    <a:pt x="297" y="506"/>
                  </a:cubicBezTo>
                  <a:cubicBezTo>
                    <a:pt x="292" y="509"/>
                    <a:pt x="289" y="511"/>
                    <a:pt x="285" y="514"/>
                  </a:cubicBezTo>
                  <a:cubicBezTo>
                    <a:pt x="281" y="516"/>
                    <a:pt x="278" y="517"/>
                    <a:pt x="276" y="519"/>
                  </a:cubicBezTo>
                  <a:cubicBezTo>
                    <a:pt x="273" y="520"/>
                    <a:pt x="271" y="520"/>
                    <a:pt x="269" y="520"/>
                  </a:cubicBezTo>
                  <a:cubicBezTo>
                    <a:pt x="267" y="520"/>
                    <a:pt x="266" y="520"/>
                    <a:pt x="264" y="519"/>
                  </a:cubicBezTo>
                  <a:cubicBezTo>
                    <a:pt x="262" y="518"/>
                    <a:pt x="260" y="516"/>
                    <a:pt x="258" y="514"/>
                  </a:cubicBezTo>
                  <a:cubicBezTo>
                    <a:pt x="256" y="512"/>
                    <a:pt x="254" y="511"/>
                    <a:pt x="253" y="509"/>
                  </a:cubicBezTo>
                  <a:cubicBezTo>
                    <a:pt x="252" y="508"/>
                    <a:pt x="252" y="507"/>
                    <a:pt x="251" y="506"/>
                  </a:cubicBezTo>
                  <a:cubicBezTo>
                    <a:pt x="251" y="505"/>
                    <a:pt x="251" y="504"/>
                    <a:pt x="251" y="504"/>
                  </a:cubicBezTo>
                  <a:cubicBezTo>
                    <a:pt x="251" y="503"/>
                    <a:pt x="252" y="502"/>
                    <a:pt x="252" y="502"/>
                  </a:cubicBezTo>
                  <a:cubicBezTo>
                    <a:pt x="253" y="501"/>
                    <a:pt x="255" y="500"/>
                    <a:pt x="258" y="498"/>
                  </a:cubicBezTo>
                  <a:cubicBezTo>
                    <a:pt x="260" y="497"/>
                    <a:pt x="263" y="496"/>
                    <a:pt x="266" y="494"/>
                  </a:cubicBezTo>
                  <a:cubicBezTo>
                    <a:pt x="270" y="492"/>
                    <a:pt x="274" y="490"/>
                    <a:pt x="278" y="487"/>
                  </a:cubicBezTo>
                  <a:cubicBezTo>
                    <a:pt x="282" y="484"/>
                    <a:pt x="287" y="480"/>
                    <a:pt x="291" y="475"/>
                  </a:cubicBezTo>
                  <a:cubicBezTo>
                    <a:pt x="300" y="467"/>
                    <a:pt x="306" y="458"/>
                    <a:pt x="308" y="448"/>
                  </a:cubicBezTo>
                  <a:cubicBezTo>
                    <a:pt x="311" y="439"/>
                    <a:pt x="312" y="429"/>
                    <a:pt x="310" y="420"/>
                  </a:cubicBezTo>
                  <a:cubicBezTo>
                    <a:pt x="308" y="411"/>
                    <a:pt x="305" y="401"/>
                    <a:pt x="300" y="392"/>
                  </a:cubicBezTo>
                  <a:cubicBezTo>
                    <a:pt x="294" y="383"/>
                    <a:pt x="287" y="374"/>
                    <a:pt x="280" y="366"/>
                  </a:cubicBezTo>
                  <a:cubicBezTo>
                    <a:pt x="278" y="373"/>
                    <a:pt x="274" y="381"/>
                    <a:pt x="270" y="390"/>
                  </a:cubicBezTo>
                  <a:cubicBezTo>
                    <a:pt x="266" y="398"/>
                    <a:pt x="259" y="407"/>
                    <a:pt x="251" y="415"/>
                  </a:cubicBezTo>
                  <a:cubicBezTo>
                    <a:pt x="241" y="425"/>
                    <a:pt x="232" y="432"/>
                    <a:pt x="223" y="436"/>
                  </a:cubicBezTo>
                  <a:cubicBezTo>
                    <a:pt x="214" y="439"/>
                    <a:pt x="205" y="441"/>
                    <a:pt x="196" y="440"/>
                  </a:cubicBezTo>
                  <a:cubicBezTo>
                    <a:pt x="188" y="440"/>
                    <a:pt x="180" y="437"/>
                    <a:pt x="172" y="433"/>
                  </a:cubicBezTo>
                  <a:cubicBezTo>
                    <a:pt x="164" y="428"/>
                    <a:pt x="156" y="423"/>
                    <a:pt x="149" y="415"/>
                  </a:cubicBezTo>
                  <a:cubicBezTo>
                    <a:pt x="141" y="408"/>
                    <a:pt x="135" y="399"/>
                    <a:pt x="131" y="390"/>
                  </a:cubicBezTo>
                  <a:cubicBezTo>
                    <a:pt x="126" y="381"/>
                    <a:pt x="123" y="372"/>
                    <a:pt x="123" y="362"/>
                  </a:cubicBezTo>
                  <a:cubicBezTo>
                    <a:pt x="122" y="352"/>
                    <a:pt x="124" y="342"/>
                    <a:pt x="128" y="331"/>
                  </a:cubicBezTo>
                  <a:cubicBezTo>
                    <a:pt x="132" y="321"/>
                    <a:pt x="140" y="311"/>
                    <a:pt x="150" y="301"/>
                  </a:cubicBezTo>
                  <a:cubicBezTo>
                    <a:pt x="157" y="294"/>
                    <a:pt x="164" y="288"/>
                    <a:pt x="171" y="284"/>
                  </a:cubicBezTo>
                  <a:cubicBezTo>
                    <a:pt x="179" y="281"/>
                    <a:pt x="186" y="279"/>
                    <a:pt x="194" y="278"/>
                  </a:cubicBezTo>
                  <a:cubicBezTo>
                    <a:pt x="201" y="277"/>
                    <a:pt x="209" y="278"/>
                    <a:pt x="216" y="280"/>
                  </a:cubicBezTo>
                  <a:cubicBezTo>
                    <a:pt x="224" y="282"/>
                    <a:pt x="232" y="285"/>
                    <a:pt x="239" y="289"/>
                  </a:cubicBezTo>
                  <a:cubicBezTo>
                    <a:pt x="247" y="294"/>
                    <a:pt x="255" y="299"/>
                    <a:pt x="263" y="306"/>
                  </a:cubicBezTo>
                  <a:cubicBezTo>
                    <a:pt x="271" y="312"/>
                    <a:pt x="279" y="319"/>
                    <a:pt x="287" y="327"/>
                  </a:cubicBezTo>
                  <a:close/>
                  <a:moveTo>
                    <a:pt x="261" y="348"/>
                  </a:moveTo>
                  <a:cubicBezTo>
                    <a:pt x="250" y="336"/>
                    <a:pt x="239" y="328"/>
                    <a:pt x="230" y="321"/>
                  </a:cubicBezTo>
                  <a:cubicBezTo>
                    <a:pt x="221" y="315"/>
                    <a:pt x="212" y="311"/>
                    <a:pt x="205" y="309"/>
                  </a:cubicBezTo>
                  <a:cubicBezTo>
                    <a:pt x="197" y="307"/>
                    <a:pt x="190" y="307"/>
                    <a:pt x="184" y="310"/>
                  </a:cubicBezTo>
                  <a:cubicBezTo>
                    <a:pt x="177" y="312"/>
                    <a:pt x="171" y="316"/>
                    <a:pt x="166" y="321"/>
                  </a:cubicBezTo>
                  <a:cubicBezTo>
                    <a:pt x="160" y="327"/>
                    <a:pt x="156" y="333"/>
                    <a:pt x="154" y="339"/>
                  </a:cubicBezTo>
                  <a:cubicBezTo>
                    <a:pt x="152" y="345"/>
                    <a:pt x="152" y="351"/>
                    <a:pt x="152" y="357"/>
                  </a:cubicBezTo>
                  <a:cubicBezTo>
                    <a:pt x="153" y="363"/>
                    <a:pt x="155" y="369"/>
                    <a:pt x="158" y="375"/>
                  </a:cubicBezTo>
                  <a:cubicBezTo>
                    <a:pt x="162" y="381"/>
                    <a:pt x="166" y="386"/>
                    <a:pt x="170" y="390"/>
                  </a:cubicBezTo>
                  <a:cubicBezTo>
                    <a:pt x="176" y="396"/>
                    <a:pt x="181" y="400"/>
                    <a:pt x="186" y="403"/>
                  </a:cubicBezTo>
                  <a:cubicBezTo>
                    <a:pt x="192" y="406"/>
                    <a:pt x="197" y="408"/>
                    <a:pt x="203" y="409"/>
                  </a:cubicBezTo>
                  <a:cubicBezTo>
                    <a:pt x="208" y="409"/>
                    <a:pt x="214" y="408"/>
                    <a:pt x="219" y="406"/>
                  </a:cubicBezTo>
                  <a:cubicBezTo>
                    <a:pt x="225" y="404"/>
                    <a:pt x="231" y="400"/>
                    <a:pt x="236" y="394"/>
                  </a:cubicBezTo>
                  <a:cubicBezTo>
                    <a:pt x="243" y="387"/>
                    <a:pt x="248" y="380"/>
                    <a:pt x="253" y="372"/>
                  </a:cubicBezTo>
                  <a:cubicBezTo>
                    <a:pt x="257" y="363"/>
                    <a:pt x="260" y="355"/>
                    <a:pt x="261" y="348"/>
                  </a:cubicBezTo>
                  <a:close/>
                  <a:moveTo>
                    <a:pt x="422" y="191"/>
                  </a:moveTo>
                  <a:cubicBezTo>
                    <a:pt x="430" y="199"/>
                    <a:pt x="437" y="207"/>
                    <a:pt x="444" y="215"/>
                  </a:cubicBezTo>
                  <a:cubicBezTo>
                    <a:pt x="450" y="224"/>
                    <a:pt x="456" y="232"/>
                    <a:pt x="461" y="241"/>
                  </a:cubicBezTo>
                  <a:cubicBezTo>
                    <a:pt x="466" y="251"/>
                    <a:pt x="470" y="260"/>
                    <a:pt x="472" y="270"/>
                  </a:cubicBezTo>
                  <a:cubicBezTo>
                    <a:pt x="475" y="280"/>
                    <a:pt x="476" y="289"/>
                    <a:pt x="475" y="299"/>
                  </a:cubicBezTo>
                  <a:cubicBezTo>
                    <a:pt x="474" y="309"/>
                    <a:pt x="471" y="320"/>
                    <a:pt x="466" y="330"/>
                  </a:cubicBezTo>
                  <a:cubicBezTo>
                    <a:pt x="461" y="340"/>
                    <a:pt x="454" y="350"/>
                    <a:pt x="444" y="360"/>
                  </a:cubicBezTo>
                  <a:cubicBezTo>
                    <a:pt x="440" y="363"/>
                    <a:pt x="436" y="367"/>
                    <a:pt x="432" y="370"/>
                  </a:cubicBezTo>
                  <a:cubicBezTo>
                    <a:pt x="428" y="373"/>
                    <a:pt x="424" y="376"/>
                    <a:pt x="421" y="378"/>
                  </a:cubicBezTo>
                  <a:cubicBezTo>
                    <a:pt x="417" y="380"/>
                    <a:pt x="414" y="382"/>
                    <a:pt x="411" y="383"/>
                  </a:cubicBezTo>
                  <a:cubicBezTo>
                    <a:pt x="409" y="384"/>
                    <a:pt x="406" y="385"/>
                    <a:pt x="405" y="385"/>
                  </a:cubicBezTo>
                  <a:cubicBezTo>
                    <a:pt x="403" y="385"/>
                    <a:pt x="401" y="384"/>
                    <a:pt x="400" y="383"/>
                  </a:cubicBezTo>
                  <a:cubicBezTo>
                    <a:pt x="398" y="382"/>
                    <a:pt x="396" y="381"/>
                    <a:pt x="393" y="378"/>
                  </a:cubicBezTo>
                  <a:cubicBezTo>
                    <a:pt x="391" y="376"/>
                    <a:pt x="390" y="375"/>
                    <a:pt x="389" y="374"/>
                  </a:cubicBezTo>
                  <a:cubicBezTo>
                    <a:pt x="388" y="372"/>
                    <a:pt x="387" y="371"/>
                    <a:pt x="387" y="370"/>
                  </a:cubicBezTo>
                  <a:cubicBezTo>
                    <a:pt x="387" y="369"/>
                    <a:pt x="387" y="369"/>
                    <a:pt x="387" y="368"/>
                  </a:cubicBezTo>
                  <a:cubicBezTo>
                    <a:pt x="387" y="367"/>
                    <a:pt x="388" y="366"/>
                    <a:pt x="388" y="366"/>
                  </a:cubicBezTo>
                  <a:cubicBezTo>
                    <a:pt x="389" y="365"/>
                    <a:pt x="391" y="364"/>
                    <a:pt x="393" y="363"/>
                  </a:cubicBezTo>
                  <a:cubicBezTo>
                    <a:pt x="396" y="362"/>
                    <a:pt x="399" y="360"/>
                    <a:pt x="402" y="358"/>
                  </a:cubicBezTo>
                  <a:cubicBezTo>
                    <a:pt x="406" y="356"/>
                    <a:pt x="410" y="354"/>
                    <a:pt x="414" y="351"/>
                  </a:cubicBezTo>
                  <a:cubicBezTo>
                    <a:pt x="418" y="348"/>
                    <a:pt x="423" y="344"/>
                    <a:pt x="427" y="340"/>
                  </a:cubicBezTo>
                  <a:cubicBezTo>
                    <a:pt x="436" y="331"/>
                    <a:pt x="441" y="322"/>
                    <a:pt x="444" y="313"/>
                  </a:cubicBezTo>
                  <a:cubicBezTo>
                    <a:pt x="447" y="303"/>
                    <a:pt x="448" y="294"/>
                    <a:pt x="446" y="284"/>
                  </a:cubicBezTo>
                  <a:cubicBezTo>
                    <a:pt x="444" y="275"/>
                    <a:pt x="441" y="265"/>
                    <a:pt x="435" y="256"/>
                  </a:cubicBezTo>
                  <a:cubicBezTo>
                    <a:pt x="430" y="247"/>
                    <a:pt x="423" y="238"/>
                    <a:pt x="415" y="230"/>
                  </a:cubicBezTo>
                  <a:cubicBezTo>
                    <a:pt x="413" y="237"/>
                    <a:pt x="410" y="245"/>
                    <a:pt x="406" y="254"/>
                  </a:cubicBezTo>
                  <a:cubicBezTo>
                    <a:pt x="401" y="263"/>
                    <a:pt x="395" y="271"/>
                    <a:pt x="386" y="280"/>
                  </a:cubicBezTo>
                  <a:cubicBezTo>
                    <a:pt x="377" y="289"/>
                    <a:pt x="368" y="296"/>
                    <a:pt x="358" y="300"/>
                  </a:cubicBezTo>
                  <a:cubicBezTo>
                    <a:pt x="349" y="304"/>
                    <a:pt x="341" y="305"/>
                    <a:pt x="332" y="305"/>
                  </a:cubicBezTo>
                  <a:cubicBezTo>
                    <a:pt x="324" y="304"/>
                    <a:pt x="315" y="302"/>
                    <a:pt x="308" y="297"/>
                  </a:cubicBezTo>
                  <a:cubicBezTo>
                    <a:pt x="300" y="293"/>
                    <a:pt x="292" y="287"/>
                    <a:pt x="285" y="279"/>
                  </a:cubicBezTo>
                  <a:cubicBezTo>
                    <a:pt x="277" y="272"/>
                    <a:pt x="271" y="264"/>
                    <a:pt x="266" y="254"/>
                  </a:cubicBezTo>
                  <a:cubicBezTo>
                    <a:pt x="262" y="245"/>
                    <a:pt x="259" y="236"/>
                    <a:pt x="259" y="226"/>
                  </a:cubicBezTo>
                  <a:cubicBezTo>
                    <a:pt x="258" y="216"/>
                    <a:pt x="260" y="206"/>
                    <a:pt x="264" y="196"/>
                  </a:cubicBezTo>
                  <a:cubicBezTo>
                    <a:pt x="268" y="185"/>
                    <a:pt x="275" y="175"/>
                    <a:pt x="285" y="165"/>
                  </a:cubicBezTo>
                  <a:cubicBezTo>
                    <a:pt x="293" y="158"/>
                    <a:pt x="300" y="152"/>
                    <a:pt x="307" y="149"/>
                  </a:cubicBezTo>
                  <a:cubicBezTo>
                    <a:pt x="314" y="145"/>
                    <a:pt x="322" y="143"/>
                    <a:pt x="329" y="142"/>
                  </a:cubicBezTo>
                  <a:cubicBezTo>
                    <a:pt x="337" y="142"/>
                    <a:pt x="344" y="142"/>
                    <a:pt x="352" y="144"/>
                  </a:cubicBezTo>
                  <a:cubicBezTo>
                    <a:pt x="360" y="146"/>
                    <a:pt x="367" y="149"/>
                    <a:pt x="375" y="154"/>
                  </a:cubicBezTo>
                  <a:cubicBezTo>
                    <a:pt x="383" y="158"/>
                    <a:pt x="391" y="163"/>
                    <a:pt x="399" y="170"/>
                  </a:cubicBezTo>
                  <a:cubicBezTo>
                    <a:pt x="407" y="176"/>
                    <a:pt x="414" y="183"/>
                    <a:pt x="422" y="191"/>
                  </a:cubicBezTo>
                  <a:close/>
                  <a:moveTo>
                    <a:pt x="397" y="212"/>
                  </a:moveTo>
                  <a:cubicBezTo>
                    <a:pt x="385" y="201"/>
                    <a:pt x="375" y="192"/>
                    <a:pt x="366" y="186"/>
                  </a:cubicBezTo>
                  <a:cubicBezTo>
                    <a:pt x="357" y="179"/>
                    <a:pt x="348" y="175"/>
                    <a:pt x="340" y="173"/>
                  </a:cubicBezTo>
                  <a:cubicBezTo>
                    <a:pt x="333" y="172"/>
                    <a:pt x="326" y="172"/>
                    <a:pt x="319" y="174"/>
                  </a:cubicBezTo>
                  <a:cubicBezTo>
                    <a:pt x="313" y="176"/>
                    <a:pt x="307" y="180"/>
                    <a:pt x="301" y="185"/>
                  </a:cubicBezTo>
                  <a:cubicBezTo>
                    <a:pt x="296" y="191"/>
                    <a:pt x="292" y="197"/>
                    <a:pt x="290" y="203"/>
                  </a:cubicBezTo>
                  <a:cubicBezTo>
                    <a:pt x="288" y="209"/>
                    <a:pt x="287" y="215"/>
                    <a:pt x="288" y="222"/>
                  </a:cubicBezTo>
                  <a:cubicBezTo>
                    <a:pt x="289" y="228"/>
                    <a:pt x="291" y="233"/>
                    <a:pt x="294" y="239"/>
                  </a:cubicBezTo>
                  <a:cubicBezTo>
                    <a:pt x="297" y="245"/>
                    <a:pt x="301" y="250"/>
                    <a:pt x="306" y="255"/>
                  </a:cubicBezTo>
                  <a:cubicBezTo>
                    <a:pt x="311" y="260"/>
                    <a:pt x="317" y="264"/>
                    <a:pt x="322" y="267"/>
                  </a:cubicBezTo>
                  <a:cubicBezTo>
                    <a:pt x="327" y="271"/>
                    <a:pt x="333" y="272"/>
                    <a:pt x="338" y="273"/>
                  </a:cubicBezTo>
                  <a:cubicBezTo>
                    <a:pt x="344" y="273"/>
                    <a:pt x="349" y="273"/>
                    <a:pt x="355" y="270"/>
                  </a:cubicBezTo>
                  <a:cubicBezTo>
                    <a:pt x="361" y="268"/>
                    <a:pt x="366" y="264"/>
                    <a:pt x="372" y="258"/>
                  </a:cubicBezTo>
                  <a:cubicBezTo>
                    <a:pt x="379" y="251"/>
                    <a:pt x="384" y="244"/>
                    <a:pt x="388" y="236"/>
                  </a:cubicBezTo>
                  <a:cubicBezTo>
                    <a:pt x="393" y="228"/>
                    <a:pt x="395" y="220"/>
                    <a:pt x="397" y="212"/>
                  </a:cubicBezTo>
                  <a:close/>
                  <a:moveTo>
                    <a:pt x="609" y="101"/>
                  </a:moveTo>
                  <a:cubicBezTo>
                    <a:pt x="617" y="109"/>
                    <a:pt x="622" y="117"/>
                    <a:pt x="625" y="125"/>
                  </a:cubicBezTo>
                  <a:cubicBezTo>
                    <a:pt x="628" y="134"/>
                    <a:pt x="629" y="142"/>
                    <a:pt x="628" y="151"/>
                  </a:cubicBezTo>
                  <a:cubicBezTo>
                    <a:pt x="627" y="160"/>
                    <a:pt x="624" y="169"/>
                    <a:pt x="619" y="179"/>
                  </a:cubicBezTo>
                  <a:cubicBezTo>
                    <a:pt x="614" y="188"/>
                    <a:pt x="606" y="197"/>
                    <a:pt x="597" y="207"/>
                  </a:cubicBezTo>
                  <a:cubicBezTo>
                    <a:pt x="588" y="216"/>
                    <a:pt x="579" y="223"/>
                    <a:pt x="570" y="228"/>
                  </a:cubicBezTo>
                  <a:cubicBezTo>
                    <a:pt x="561" y="233"/>
                    <a:pt x="553" y="236"/>
                    <a:pt x="544" y="237"/>
                  </a:cubicBezTo>
                  <a:cubicBezTo>
                    <a:pt x="536" y="239"/>
                    <a:pt x="528" y="238"/>
                    <a:pt x="520" y="235"/>
                  </a:cubicBezTo>
                  <a:cubicBezTo>
                    <a:pt x="512" y="232"/>
                    <a:pt x="504" y="228"/>
                    <a:pt x="498" y="221"/>
                  </a:cubicBezTo>
                  <a:cubicBezTo>
                    <a:pt x="492" y="215"/>
                    <a:pt x="488" y="210"/>
                    <a:pt x="485" y="203"/>
                  </a:cubicBezTo>
                  <a:cubicBezTo>
                    <a:pt x="483" y="197"/>
                    <a:pt x="481" y="190"/>
                    <a:pt x="481" y="183"/>
                  </a:cubicBezTo>
                  <a:cubicBezTo>
                    <a:pt x="480" y="176"/>
                    <a:pt x="481" y="169"/>
                    <a:pt x="482" y="160"/>
                  </a:cubicBezTo>
                  <a:cubicBezTo>
                    <a:pt x="484" y="152"/>
                    <a:pt x="486" y="144"/>
                    <a:pt x="489" y="134"/>
                  </a:cubicBezTo>
                  <a:cubicBezTo>
                    <a:pt x="481" y="137"/>
                    <a:pt x="474" y="139"/>
                    <a:pt x="466" y="140"/>
                  </a:cubicBezTo>
                  <a:cubicBezTo>
                    <a:pt x="459" y="141"/>
                    <a:pt x="453" y="141"/>
                    <a:pt x="446" y="140"/>
                  </a:cubicBezTo>
                  <a:cubicBezTo>
                    <a:pt x="440" y="139"/>
                    <a:pt x="434" y="138"/>
                    <a:pt x="428" y="135"/>
                  </a:cubicBezTo>
                  <a:cubicBezTo>
                    <a:pt x="423" y="133"/>
                    <a:pt x="418" y="129"/>
                    <a:pt x="413" y="124"/>
                  </a:cubicBezTo>
                  <a:cubicBezTo>
                    <a:pt x="407" y="118"/>
                    <a:pt x="402" y="111"/>
                    <a:pt x="399" y="104"/>
                  </a:cubicBezTo>
                  <a:cubicBezTo>
                    <a:pt x="396" y="96"/>
                    <a:pt x="395" y="89"/>
                    <a:pt x="395" y="80"/>
                  </a:cubicBezTo>
                  <a:cubicBezTo>
                    <a:pt x="396" y="72"/>
                    <a:pt x="398" y="63"/>
                    <a:pt x="403" y="54"/>
                  </a:cubicBezTo>
                  <a:cubicBezTo>
                    <a:pt x="407" y="45"/>
                    <a:pt x="414" y="36"/>
                    <a:pt x="423" y="27"/>
                  </a:cubicBezTo>
                  <a:cubicBezTo>
                    <a:pt x="432" y="19"/>
                    <a:pt x="440" y="12"/>
                    <a:pt x="449" y="8"/>
                  </a:cubicBezTo>
                  <a:cubicBezTo>
                    <a:pt x="457" y="4"/>
                    <a:pt x="465" y="1"/>
                    <a:pt x="473" y="1"/>
                  </a:cubicBezTo>
                  <a:cubicBezTo>
                    <a:pt x="480" y="0"/>
                    <a:pt x="488" y="2"/>
                    <a:pt x="494" y="4"/>
                  </a:cubicBezTo>
                  <a:cubicBezTo>
                    <a:pt x="501" y="7"/>
                    <a:pt x="507" y="12"/>
                    <a:pt x="513" y="17"/>
                  </a:cubicBezTo>
                  <a:cubicBezTo>
                    <a:pt x="518" y="22"/>
                    <a:pt x="521" y="27"/>
                    <a:pt x="524" y="32"/>
                  </a:cubicBezTo>
                  <a:cubicBezTo>
                    <a:pt x="527" y="38"/>
                    <a:pt x="528" y="44"/>
                    <a:pt x="529" y="51"/>
                  </a:cubicBezTo>
                  <a:cubicBezTo>
                    <a:pt x="530" y="57"/>
                    <a:pt x="530" y="64"/>
                    <a:pt x="529" y="71"/>
                  </a:cubicBezTo>
                  <a:cubicBezTo>
                    <a:pt x="528" y="79"/>
                    <a:pt x="527" y="87"/>
                    <a:pt x="524" y="95"/>
                  </a:cubicBezTo>
                  <a:cubicBezTo>
                    <a:pt x="534" y="91"/>
                    <a:pt x="542" y="89"/>
                    <a:pt x="550" y="87"/>
                  </a:cubicBezTo>
                  <a:cubicBezTo>
                    <a:pt x="559" y="86"/>
                    <a:pt x="566" y="85"/>
                    <a:pt x="573" y="86"/>
                  </a:cubicBezTo>
                  <a:cubicBezTo>
                    <a:pt x="580" y="86"/>
                    <a:pt x="587" y="88"/>
                    <a:pt x="593" y="90"/>
                  </a:cubicBezTo>
                  <a:cubicBezTo>
                    <a:pt x="599" y="92"/>
                    <a:pt x="604" y="96"/>
                    <a:pt x="609" y="101"/>
                  </a:cubicBezTo>
                  <a:close/>
                  <a:moveTo>
                    <a:pt x="493" y="42"/>
                  </a:moveTo>
                  <a:cubicBezTo>
                    <a:pt x="489" y="38"/>
                    <a:pt x="485" y="35"/>
                    <a:pt x="481" y="34"/>
                  </a:cubicBezTo>
                  <a:cubicBezTo>
                    <a:pt x="476" y="32"/>
                    <a:pt x="472" y="31"/>
                    <a:pt x="467" y="32"/>
                  </a:cubicBezTo>
                  <a:cubicBezTo>
                    <a:pt x="463" y="32"/>
                    <a:pt x="458" y="33"/>
                    <a:pt x="453" y="36"/>
                  </a:cubicBezTo>
                  <a:cubicBezTo>
                    <a:pt x="448" y="39"/>
                    <a:pt x="444" y="42"/>
                    <a:pt x="439" y="47"/>
                  </a:cubicBezTo>
                  <a:cubicBezTo>
                    <a:pt x="429" y="56"/>
                    <a:pt x="424" y="66"/>
                    <a:pt x="424" y="75"/>
                  </a:cubicBezTo>
                  <a:cubicBezTo>
                    <a:pt x="423" y="84"/>
                    <a:pt x="427" y="93"/>
                    <a:pt x="434" y="100"/>
                  </a:cubicBezTo>
                  <a:cubicBezTo>
                    <a:pt x="438" y="104"/>
                    <a:pt x="442" y="106"/>
                    <a:pt x="446" y="108"/>
                  </a:cubicBezTo>
                  <a:cubicBezTo>
                    <a:pt x="450" y="110"/>
                    <a:pt x="454" y="111"/>
                    <a:pt x="460" y="111"/>
                  </a:cubicBezTo>
                  <a:cubicBezTo>
                    <a:pt x="465" y="111"/>
                    <a:pt x="471" y="110"/>
                    <a:pt x="477" y="109"/>
                  </a:cubicBezTo>
                  <a:cubicBezTo>
                    <a:pt x="483" y="108"/>
                    <a:pt x="491" y="106"/>
                    <a:pt x="499" y="103"/>
                  </a:cubicBezTo>
                  <a:cubicBezTo>
                    <a:pt x="503" y="90"/>
                    <a:pt x="505" y="78"/>
                    <a:pt x="504" y="67"/>
                  </a:cubicBezTo>
                  <a:cubicBezTo>
                    <a:pt x="503" y="57"/>
                    <a:pt x="499" y="49"/>
                    <a:pt x="493" y="42"/>
                  </a:cubicBezTo>
                  <a:close/>
                  <a:moveTo>
                    <a:pt x="589" y="127"/>
                  </a:moveTo>
                  <a:cubicBezTo>
                    <a:pt x="585" y="123"/>
                    <a:pt x="580" y="120"/>
                    <a:pt x="575" y="118"/>
                  </a:cubicBezTo>
                  <a:cubicBezTo>
                    <a:pt x="570" y="116"/>
                    <a:pt x="565" y="115"/>
                    <a:pt x="559" y="115"/>
                  </a:cubicBezTo>
                  <a:cubicBezTo>
                    <a:pt x="553" y="116"/>
                    <a:pt x="547" y="117"/>
                    <a:pt x="539" y="119"/>
                  </a:cubicBezTo>
                  <a:cubicBezTo>
                    <a:pt x="532" y="120"/>
                    <a:pt x="524" y="123"/>
                    <a:pt x="515" y="126"/>
                  </a:cubicBezTo>
                  <a:cubicBezTo>
                    <a:pt x="512" y="134"/>
                    <a:pt x="510" y="142"/>
                    <a:pt x="509" y="149"/>
                  </a:cubicBezTo>
                  <a:cubicBezTo>
                    <a:pt x="507" y="156"/>
                    <a:pt x="507" y="162"/>
                    <a:pt x="507" y="168"/>
                  </a:cubicBezTo>
                  <a:cubicBezTo>
                    <a:pt x="507" y="173"/>
                    <a:pt x="508" y="178"/>
                    <a:pt x="510" y="183"/>
                  </a:cubicBezTo>
                  <a:cubicBezTo>
                    <a:pt x="512" y="188"/>
                    <a:pt x="515" y="192"/>
                    <a:pt x="519" y="196"/>
                  </a:cubicBezTo>
                  <a:cubicBezTo>
                    <a:pt x="527" y="204"/>
                    <a:pt x="537" y="208"/>
                    <a:pt x="547" y="207"/>
                  </a:cubicBezTo>
                  <a:cubicBezTo>
                    <a:pt x="558" y="206"/>
                    <a:pt x="569" y="199"/>
                    <a:pt x="581" y="187"/>
                  </a:cubicBezTo>
                  <a:cubicBezTo>
                    <a:pt x="592" y="176"/>
                    <a:pt x="598" y="165"/>
                    <a:pt x="599" y="155"/>
                  </a:cubicBezTo>
                  <a:cubicBezTo>
                    <a:pt x="600" y="144"/>
                    <a:pt x="597" y="135"/>
                    <a:pt x="589" y="12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84" name="Freeform 182"/>
            <p:cNvSpPr>
              <a:spLocks noEditPoints="1"/>
            </p:cNvSpPr>
            <p:nvPr/>
          </p:nvSpPr>
          <p:spPr bwMode="auto">
            <a:xfrm>
              <a:off x="4419600" y="5354640"/>
              <a:ext cx="361950" cy="371475"/>
            </a:xfrm>
            <a:custGeom>
              <a:avLst/>
              <a:gdLst/>
              <a:ahLst/>
              <a:cxnLst>
                <a:cxn ang="0">
                  <a:pos x="257" y="553"/>
                </a:cxn>
                <a:cxn ang="0">
                  <a:pos x="161" y="654"/>
                </a:cxn>
                <a:cxn ang="0">
                  <a:pos x="149" y="656"/>
                </a:cxn>
                <a:cxn ang="0">
                  <a:pos x="137" y="643"/>
                </a:cxn>
                <a:cxn ang="0">
                  <a:pos x="134" y="563"/>
                </a:cxn>
                <a:cxn ang="0">
                  <a:pos x="115" y="473"/>
                </a:cxn>
                <a:cxn ang="0">
                  <a:pos x="77" y="448"/>
                </a:cxn>
                <a:cxn ang="0">
                  <a:pos x="34" y="478"/>
                </a:cxn>
                <a:cxn ang="0">
                  <a:pos x="21" y="515"/>
                </a:cxn>
                <a:cxn ang="0">
                  <a:pos x="12" y="513"/>
                </a:cxn>
                <a:cxn ang="0">
                  <a:pos x="2" y="502"/>
                </a:cxn>
                <a:cxn ang="0">
                  <a:pos x="2" y="486"/>
                </a:cxn>
                <a:cxn ang="0">
                  <a:pos x="30" y="438"/>
                </a:cxn>
                <a:cxn ang="0">
                  <a:pos x="103" y="419"/>
                </a:cxn>
                <a:cxn ang="0">
                  <a:pos x="150" y="474"/>
                </a:cxn>
                <a:cxn ang="0">
                  <a:pos x="162" y="615"/>
                </a:cxn>
                <a:cxn ang="0">
                  <a:pos x="243" y="539"/>
                </a:cxn>
                <a:cxn ang="0">
                  <a:pos x="316" y="327"/>
                </a:cxn>
                <a:cxn ang="0">
                  <a:pos x="366" y="442"/>
                </a:cxn>
                <a:cxn ang="0">
                  <a:pos x="276" y="499"/>
                </a:cxn>
                <a:cxn ang="0">
                  <a:pos x="166" y="407"/>
                </a:cxn>
                <a:cxn ang="0">
                  <a:pos x="171" y="297"/>
                </a:cxn>
                <a:cxn ang="0">
                  <a:pos x="276" y="292"/>
                </a:cxn>
                <a:cxn ang="0">
                  <a:pos x="271" y="330"/>
                </a:cxn>
                <a:cxn ang="0">
                  <a:pos x="216" y="303"/>
                </a:cxn>
                <a:cxn ang="0">
                  <a:pos x="175" y="340"/>
                </a:cxn>
                <a:cxn ang="0">
                  <a:pos x="220" y="421"/>
                </a:cxn>
                <a:cxn ang="0">
                  <a:pos x="306" y="469"/>
                </a:cxn>
                <a:cxn ang="0">
                  <a:pos x="340" y="425"/>
                </a:cxn>
                <a:cxn ang="0">
                  <a:pos x="312" y="371"/>
                </a:cxn>
                <a:cxn ang="0">
                  <a:pos x="485" y="230"/>
                </a:cxn>
                <a:cxn ang="0">
                  <a:pos x="480" y="341"/>
                </a:cxn>
                <a:cxn ang="0">
                  <a:pos x="375" y="345"/>
                </a:cxn>
                <a:cxn ang="0">
                  <a:pos x="284" y="233"/>
                </a:cxn>
                <a:cxn ang="0">
                  <a:pos x="340" y="139"/>
                </a:cxn>
                <a:cxn ang="0">
                  <a:pos x="452" y="191"/>
                </a:cxn>
                <a:cxn ang="0">
                  <a:pos x="386" y="179"/>
                </a:cxn>
                <a:cxn ang="0">
                  <a:pos x="337" y="171"/>
                </a:cxn>
                <a:cxn ang="0">
                  <a:pos x="314" y="230"/>
                </a:cxn>
                <a:cxn ang="0">
                  <a:pos x="391" y="316"/>
                </a:cxn>
                <a:cxn ang="0">
                  <a:pos x="462" y="321"/>
                </a:cxn>
                <a:cxn ang="0">
                  <a:pos x="472" y="272"/>
                </a:cxn>
                <a:cxn ang="0">
                  <a:pos x="430" y="216"/>
                </a:cxn>
                <a:cxn ang="0">
                  <a:pos x="639" y="133"/>
                </a:cxn>
                <a:cxn ang="0">
                  <a:pos x="582" y="227"/>
                </a:cxn>
                <a:cxn ang="0">
                  <a:pos x="470" y="175"/>
                </a:cxn>
                <a:cxn ang="0">
                  <a:pos x="420" y="60"/>
                </a:cxn>
                <a:cxn ang="0">
                  <a:pos x="510" y="3"/>
                </a:cxn>
                <a:cxn ang="0">
                  <a:pos x="566" y="80"/>
                </a:cxn>
                <a:cxn ang="0">
                  <a:pos x="503" y="34"/>
                </a:cxn>
                <a:cxn ang="0">
                  <a:pos x="460" y="45"/>
                </a:cxn>
                <a:cxn ang="0">
                  <a:pos x="466" y="122"/>
                </a:cxn>
                <a:cxn ang="0">
                  <a:pos x="555" y="196"/>
                </a:cxn>
                <a:cxn ang="0">
                  <a:pos x="609" y="170"/>
                </a:cxn>
                <a:cxn ang="0">
                  <a:pos x="598" y="118"/>
                </a:cxn>
              </a:cxnLst>
              <a:rect l="0" t="0" r="r" b="b"/>
              <a:pathLst>
                <a:path w="642" h="658">
                  <a:moveTo>
                    <a:pt x="251" y="545"/>
                  </a:moveTo>
                  <a:cubicBezTo>
                    <a:pt x="253" y="546"/>
                    <a:pt x="254" y="548"/>
                    <a:pt x="255" y="549"/>
                  </a:cubicBezTo>
                  <a:cubicBezTo>
                    <a:pt x="256" y="551"/>
                    <a:pt x="257" y="552"/>
                    <a:pt x="257" y="553"/>
                  </a:cubicBezTo>
                  <a:cubicBezTo>
                    <a:pt x="258" y="555"/>
                    <a:pt x="258" y="556"/>
                    <a:pt x="258" y="557"/>
                  </a:cubicBezTo>
                  <a:cubicBezTo>
                    <a:pt x="257" y="558"/>
                    <a:pt x="257" y="559"/>
                    <a:pt x="256" y="560"/>
                  </a:cubicBezTo>
                  <a:lnTo>
                    <a:pt x="161" y="654"/>
                  </a:lnTo>
                  <a:cubicBezTo>
                    <a:pt x="160" y="656"/>
                    <a:pt x="159" y="657"/>
                    <a:pt x="158" y="657"/>
                  </a:cubicBezTo>
                  <a:cubicBezTo>
                    <a:pt x="156" y="658"/>
                    <a:pt x="155" y="658"/>
                    <a:pt x="154" y="658"/>
                  </a:cubicBezTo>
                  <a:cubicBezTo>
                    <a:pt x="152" y="658"/>
                    <a:pt x="151" y="657"/>
                    <a:pt x="149" y="656"/>
                  </a:cubicBezTo>
                  <a:cubicBezTo>
                    <a:pt x="147" y="655"/>
                    <a:pt x="146" y="654"/>
                    <a:pt x="144" y="652"/>
                  </a:cubicBezTo>
                  <a:cubicBezTo>
                    <a:pt x="142" y="650"/>
                    <a:pt x="140" y="649"/>
                    <a:pt x="139" y="647"/>
                  </a:cubicBezTo>
                  <a:cubicBezTo>
                    <a:pt x="138" y="646"/>
                    <a:pt x="137" y="644"/>
                    <a:pt x="137" y="643"/>
                  </a:cubicBezTo>
                  <a:cubicBezTo>
                    <a:pt x="136" y="641"/>
                    <a:pt x="136" y="640"/>
                    <a:pt x="135" y="638"/>
                  </a:cubicBezTo>
                  <a:cubicBezTo>
                    <a:pt x="135" y="636"/>
                    <a:pt x="135" y="634"/>
                    <a:pt x="135" y="632"/>
                  </a:cubicBezTo>
                  <a:lnTo>
                    <a:pt x="134" y="563"/>
                  </a:lnTo>
                  <a:cubicBezTo>
                    <a:pt x="134" y="546"/>
                    <a:pt x="133" y="533"/>
                    <a:pt x="131" y="522"/>
                  </a:cubicBezTo>
                  <a:cubicBezTo>
                    <a:pt x="129" y="510"/>
                    <a:pt x="127" y="501"/>
                    <a:pt x="124" y="493"/>
                  </a:cubicBezTo>
                  <a:cubicBezTo>
                    <a:pt x="122" y="485"/>
                    <a:pt x="119" y="478"/>
                    <a:pt x="115" y="473"/>
                  </a:cubicBezTo>
                  <a:cubicBezTo>
                    <a:pt x="112" y="468"/>
                    <a:pt x="108" y="464"/>
                    <a:pt x="104" y="460"/>
                  </a:cubicBezTo>
                  <a:cubicBezTo>
                    <a:pt x="100" y="456"/>
                    <a:pt x="96" y="453"/>
                    <a:pt x="91" y="451"/>
                  </a:cubicBezTo>
                  <a:cubicBezTo>
                    <a:pt x="87" y="449"/>
                    <a:pt x="82" y="448"/>
                    <a:pt x="77" y="448"/>
                  </a:cubicBezTo>
                  <a:cubicBezTo>
                    <a:pt x="72" y="447"/>
                    <a:pt x="67" y="448"/>
                    <a:pt x="62" y="451"/>
                  </a:cubicBezTo>
                  <a:cubicBezTo>
                    <a:pt x="57" y="453"/>
                    <a:pt x="52" y="456"/>
                    <a:pt x="47" y="461"/>
                  </a:cubicBezTo>
                  <a:cubicBezTo>
                    <a:pt x="41" y="466"/>
                    <a:pt x="37" y="472"/>
                    <a:pt x="34" y="478"/>
                  </a:cubicBezTo>
                  <a:cubicBezTo>
                    <a:pt x="31" y="484"/>
                    <a:pt x="29" y="490"/>
                    <a:pt x="27" y="495"/>
                  </a:cubicBezTo>
                  <a:cubicBezTo>
                    <a:pt x="26" y="500"/>
                    <a:pt x="25" y="504"/>
                    <a:pt x="24" y="508"/>
                  </a:cubicBezTo>
                  <a:cubicBezTo>
                    <a:pt x="23" y="512"/>
                    <a:pt x="22" y="514"/>
                    <a:pt x="21" y="515"/>
                  </a:cubicBezTo>
                  <a:cubicBezTo>
                    <a:pt x="21" y="516"/>
                    <a:pt x="20" y="516"/>
                    <a:pt x="19" y="516"/>
                  </a:cubicBezTo>
                  <a:cubicBezTo>
                    <a:pt x="18" y="517"/>
                    <a:pt x="17" y="516"/>
                    <a:pt x="16" y="516"/>
                  </a:cubicBezTo>
                  <a:cubicBezTo>
                    <a:pt x="15" y="515"/>
                    <a:pt x="14" y="515"/>
                    <a:pt x="12" y="513"/>
                  </a:cubicBezTo>
                  <a:cubicBezTo>
                    <a:pt x="11" y="512"/>
                    <a:pt x="9" y="511"/>
                    <a:pt x="7" y="509"/>
                  </a:cubicBezTo>
                  <a:cubicBezTo>
                    <a:pt x="6" y="508"/>
                    <a:pt x="5" y="506"/>
                    <a:pt x="4" y="505"/>
                  </a:cubicBezTo>
                  <a:cubicBezTo>
                    <a:pt x="3" y="504"/>
                    <a:pt x="2" y="503"/>
                    <a:pt x="2" y="502"/>
                  </a:cubicBezTo>
                  <a:cubicBezTo>
                    <a:pt x="1" y="501"/>
                    <a:pt x="1" y="501"/>
                    <a:pt x="1" y="500"/>
                  </a:cubicBezTo>
                  <a:cubicBezTo>
                    <a:pt x="0" y="499"/>
                    <a:pt x="0" y="497"/>
                    <a:pt x="0" y="495"/>
                  </a:cubicBezTo>
                  <a:cubicBezTo>
                    <a:pt x="0" y="493"/>
                    <a:pt x="1" y="490"/>
                    <a:pt x="2" y="486"/>
                  </a:cubicBezTo>
                  <a:cubicBezTo>
                    <a:pt x="3" y="482"/>
                    <a:pt x="5" y="477"/>
                    <a:pt x="7" y="471"/>
                  </a:cubicBezTo>
                  <a:cubicBezTo>
                    <a:pt x="10" y="466"/>
                    <a:pt x="13" y="460"/>
                    <a:pt x="16" y="454"/>
                  </a:cubicBezTo>
                  <a:cubicBezTo>
                    <a:pt x="20" y="449"/>
                    <a:pt x="24" y="443"/>
                    <a:pt x="30" y="438"/>
                  </a:cubicBezTo>
                  <a:cubicBezTo>
                    <a:pt x="38" y="430"/>
                    <a:pt x="46" y="423"/>
                    <a:pt x="55" y="420"/>
                  </a:cubicBezTo>
                  <a:cubicBezTo>
                    <a:pt x="63" y="416"/>
                    <a:pt x="72" y="414"/>
                    <a:pt x="80" y="414"/>
                  </a:cubicBezTo>
                  <a:cubicBezTo>
                    <a:pt x="88" y="414"/>
                    <a:pt x="96" y="415"/>
                    <a:pt x="103" y="419"/>
                  </a:cubicBezTo>
                  <a:cubicBezTo>
                    <a:pt x="111" y="422"/>
                    <a:pt x="118" y="427"/>
                    <a:pt x="124" y="433"/>
                  </a:cubicBezTo>
                  <a:cubicBezTo>
                    <a:pt x="129" y="438"/>
                    <a:pt x="134" y="444"/>
                    <a:pt x="139" y="451"/>
                  </a:cubicBezTo>
                  <a:cubicBezTo>
                    <a:pt x="143" y="457"/>
                    <a:pt x="147" y="465"/>
                    <a:pt x="150" y="474"/>
                  </a:cubicBezTo>
                  <a:cubicBezTo>
                    <a:pt x="153" y="484"/>
                    <a:pt x="156" y="495"/>
                    <a:pt x="158" y="509"/>
                  </a:cubicBezTo>
                  <a:cubicBezTo>
                    <a:pt x="159" y="523"/>
                    <a:pt x="160" y="540"/>
                    <a:pt x="161" y="559"/>
                  </a:cubicBezTo>
                  <a:lnTo>
                    <a:pt x="162" y="615"/>
                  </a:lnTo>
                  <a:lnTo>
                    <a:pt x="237" y="540"/>
                  </a:lnTo>
                  <a:cubicBezTo>
                    <a:pt x="237" y="540"/>
                    <a:pt x="238" y="539"/>
                    <a:pt x="239" y="539"/>
                  </a:cubicBezTo>
                  <a:cubicBezTo>
                    <a:pt x="240" y="539"/>
                    <a:pt x="241" y="539"/>
                    <a:pt x="243" y="539"/>
                  </a:cubicBezTo>
                  <a:cubicBezTo>
                    <a:pt x="244" y="539"/>
                    <a:pt x="245" y="540"/>
                    <a:pt x="247" y="541"/>
                  </a:cubicBezTo>
                  <a:cubicBezTo>
                    <a:pt x="248" y="542"/>
                    <a:pt x="250" y="543"/>
                    <a:pt x="251" y="545"/>
                  </a:cubicBezTo>
                  <a:close/>
                  <a:moveTo>
                    <a:pt x="316" y="327"/>
                  </a:moveTo>
                  <a:cubicBezTo>
                    <a:pt x="330" y="340"/>
                    <a:pt x="341" y="353"/>
                    <a:pt x="349" y="366"/>
                  </a:cubicBezTo>
                  <a:cubicBezTo>
                    <a:pt x="358" y="379"/>
                    <a:pt x="364" y="392"/>
                    <a:pt x="367" y="404"/>
                  </a:cubicBezTo>
                  <a:cubicBezTo>
                    <a:pt x="370" y="417"/>
                    <a:pt x="370" y="429"/>
                    <a:pt x="366" y="442"/>
                  </a:cubicBezTo>
                  <a:cubicBezTo>
                    <a:pt x="363" y="454"/>
                    <a:pt x="355" y="465"/>
                    <a:pt x="344" y="477"/>
                  </a:cubicBezTo>
                  <a:cubicBezTo>
                    <a:pt x="333" y="488"/>
                    <a:pt x="322" y="495"/>
                    <a:pt x="311" y="498"/>
                  </a:cubicBezTo>
                  <a:cubicBezTo>
                    <a:pt x="300" y="502"/>
                    <a:pt x="288" y="502"/>
                    <a:pt x="276" y="499"/>
                  </a:cubicBezTo>
                  <a:cubicBezTo>
                    <a:pt x="264" y="496"/>
                    <a:pt x="252" y="490"/>
                    <a:pt x="239" y="481"/>
                  </a:cubicBezTo>
                  <a:cubicBezTo>
                    <a:pt x="226" y="472"/>
                    <a:pt x="213" y="461"/>
                    <a:pt x="199" y="446"/>
                  </a:cubicBezTo>
                  <a:cubicBezTo>
                    <a:pt x="185" y="433"/>
                    <a:pt x="174" y="420"/>
                    <a:pt x="166" y="407"/>
                  </a:cubicBezTo>
                  <a:cubicBezTo>
                    <a:pt x="157" y="394"/>
                    <a:pt x="151" y="381"/>
                    <a:pt x="148" y="369"/>
                  </a:cubicBezTo>
                  <a:cubicBezTo>
                    <a:pt x="145" y="356"/>
                    <a:pt x="145" y="344"/>
                    <a:pt x="149" y="332"/>
                  </a:cubicBezTo>
                  <a:cubicBezTo>
                    <a:pt x="152" y="320"/>
                    <a:pt x="159" y="308"/>
                    <a:pt x="171" y="297"/>
                  </a:cubicBezTo>
                  <a:cubicBezTo>
                    <a:pt x="182" y="286"/>
                    <a:pt x="193" y="279"/>
                    <a:pt x="204" y="275"/>
                  </a:cubicBezTo>
                  <a:cubicBezTo>
                    <a:pt x="215" y="272"/>
                    <a:pt x="227" y="271"/>
                    <a:pt x="239" y="274"/>
                  </a:cubicBezTo>
                  <a:cubicBezTo>
                    <a:pt x="251" y="277"/>
                    <a:pt x="263" y="283"/>
                    <a:pt x="276" y="292"/>
                  </a:cubicBezTo>
                  <a:cubicBezTo>
                    <a:pt x="289" y="301"/>
                    <a:pt x="302" y="313"/>
                    <a:pt x="316" y="327"/>
                  </a:cubicBezTo>
                  <a:close/>
                  <a:moveTo>
                    <a:pt x="295" y="352"/>
                  </a:moveTo>
                  <a:cubicBezTo>
                    <a:pt x="286" y="343"/>
                    <a:pt x="278" y="336"/>
                    <a:pt x="271" y="330"/>
                  </a:cubicBezTo>
                  <a:cubicBezTo>
                    <a:pt x="263" y="324"/>
                    <a:pt x="256" y="318"/>
                    <a:pt x="250" y="314"/>
                  </a:cubicBezTo>
                  <a:cubicBezTo>
                    <a:pt x="243" y="310"/>
                    <a:pt x="237" y="307"/>
                    <a:pt x="232" y="306"/>
                  </a:cubicBezTo>
                  <a:cubicBezTo>
                    <a:pt x="226" y="304"/>
                    <a:pt x="221" y="303"/>
                    <a:pt x="216" y="303"/>
                  </a:cubicBezTo>
                  <a:cubicBezTo>
                    <a:pt x="211" y="303"/>
                    <a:pt x="206" y="305"/>
                    <a:pt x="201" y="307"/>
                  </a:cubicBezTo>
                  <a:cubicBezTo>
                    <a:pt x="197" y="309"/>
                    <a:pt x="192" y="312"/>
                    <a:pt x="188" y="317"/>
                  </a:cubicBezTo>
                  <a:cubicBezTo>
                    <a:pt x="181" y="324"/>
                    <a:pt x="176" y="332"/>
                    <a:pt x="175" y="340"/>
                  </a:cubicBezTo>
                  <a:cubicBezTo>
                    <a:pt x="174" y="349"/>
                    <a:pt x="175" y="357"/>
                    <a:pt x="179" y="366"/>
                  </a:cubicBezTo>
                  <a:cubicBezTo>
                    <a:pt x="182" y="375"/>
                    <a:pt x="188" y="384"/>
                    <a:pt x="195" y="393"/>
                  </a:cubicBezTo>
                  <a:cubicBezTo>
                    <a:pt x="202" y="402"/>
                    <a:pt x="211" y="412"/>
                    <a:pt x="220" y="421"/>
                  </a:cubicBezTo>
                  <a:cubicBezTo>
                    <a:pt x="233" y="434"/>
                    <a:pt x="245" y="444"/>
                    <a:pt x="255" y="452"/>
                  </a:cubicBezTo>
                  <a:cubicBezTo>
                    <a:pt x="265" y="460"/>
                    <a:pt x="275" y="465"/>
                    <a:pt x="283" y="468"/>
                  </a:cubicBezTo>
                  <a:cubicBezTo>
                    <a:pt x="292" y="471"/>
                    <a:pt x="299" y="471"/>
                    <a:pt x="306" y="469"/>
                  </a:cubicBezTo>
                  <a:cubicBezTo>
                    <a:pt x="314" y="467"/>
                    <a:pt x="320" y="463"/>
                    <a:pt x="327" y="457"/>
                  </a:cubicBezTo>
                  <a:cubicBezTo>
                    <a:pt x="332" y="452"/>
                    <a:pt x="335" y="447"/>
                    <a:pt x="337" y="441"/>
                  </a:cubicBezTo>
                  <a:cubicBezTo>
                    <a:pt x="339" y="436"/>
                    <a:pt x="340" y="430"/>
                    <a:pt x="340" y="425"/>
                  </a:cubicBezTo>
                  <a:cubicBezTo>
                    <a:pt x="340" y="419"/>
                    <a:pt x="339" y="413"/>
                    <a:pt x="336" y="407"/>
                  </a:cubicBezTo>
                  <a:cubicBezTo>
                    <a:pt x="334" y="401"/>
                    <a:pt x="331" y="395"/>
                    <a:pt x="327" y="389"/>
                  </a:cubicBezTo>
                  <a:cubicBezTo>
                    <a:pt x="323" y="383"/>
                    <a:pt x="318" y="377"/>
                    <a:pt x="312" y="371"/>
                  </a:cubicBezTo>
                  <a:cubicBezTo>
                    <a:pt x="307" y="365"/>
                    <a:pt x="301" y="358"/>
                    <a:pt x="295" y="352"/>
                  </a:cubicBezTo>
                  <a:close/>
                  <a:moveTo>
                    <a:pt x="452" y="191"/>
                  </a:moveTo>
                  <a:cubicBezTo>
                    <a:pt x="465" y="204"/>
                    <a:pt x="476" y="217"/>
                    <a:pt x="485" y="230"/>
                  </a:cubicBezTo>
                  <a:cubicBezTo>
                    <a:pt x="494" y="243"/>
                    <a:pt x="500" y="256"/>
                    <a:pt x="503" y="269"/>
                  </a:cubicBezTo>
                  <a:cubicBezTo>
                    <a:pt x="506" y="281"/>
                    <a:pt x="506" y="294"/>
                    <a:pt x="502" y="306"/>
                  </a:cubicBezTo>
                  <a:cubicBezTo>
                    <a:pt x="499" y="318"/>
                    <a:pt x="491" y="330"/>
                    <a:pt x="480" y="341"/>
                  </a:cubicBezTo>
                  <a:cubicBezTo>
                    <a:pt x="469" y="352"/>
                    <a:pt x="458" y="359"/>
                    <a:pt x="447" y="362"/>
                  </a:cubicBezTo>
                  <a:cubicBezTo>
                    <a:pt x="435" y="366"/>
                    <a:pt x="424" y="366"/>
                    <a:pt x="412" y="363"/>
                  </a:cubicBezTo>
                  <a:cubicBezTo>
                    <a:pt x="400" y="360"/>
                    <a:pt x="388" y="354"/>
                    <a:pt x="375" y="345"/>
                  </a:cubicBezTo>
                  <a:cubicBezTo>
                    <a:pt x="362" y="336"/>
                    <a:pt x="348" y="325"/>
                    <a:pt x="334" y="311"/>
                  </a:cubicBezTo>
                  <a:cubicBezTo>
                    <a:pt x="321" y="298"/>
                    <a:pt x="310" y="284"/>
                    <a:pt x="301" y="271"/>
                  </a:cubicBezTo>
                  <a:cubicBezTo>
                    <a:pt x="293" y="258"/>
                    <a:pt x="287" y="246"/>
                    <a:pt x="284" y="233"/>
                  </a:cubicBezTo>
                  <a:cubicBezTo>
                    <a:pt x="281" y="220"/>
                    <a:pt x="281" y="208"/>
                    <a:pt x="284" y="196"/>
                  </a:cubicBezTo>
                  <a:cubicBezTo>
                    <a:pt x="288" y="184"/>
                    <a:pt x="295" y="172"/>
                    <a:pt x="307" y="161"/>
                  </a:cubicBezTo>
                  <a:cubicBezTo>
                    <a:pt x="317" y="150"/>
                    <a:pt x="328" y="143"/>
                    <a:pt x="340" y="139"/>
                  </a:cubicBezTo>
                  <a:cubicBezTo>
                    <a:pt x="351" y="136"/>
                    <a:pt x="363" y="135"/>
                    <a:pt x="375" y="138"/>
                  </a:cubicBezTo>
                  <a:cubicBezTo>
                    <a:pt x="386" y="141"/>
                    <a:pt x="399" y="147"/>
                    <a:pt x="412" y="156"/>
                  </a:cubicBezTo>
                  <a:cubicBezTo>
                    <a:pt x="425" y="165"/>
                    <a:pt x="438" y="177"/>
                    <a:pt x="452" y="191"/>
                  </a:cubicBezTo>
                  <a:close/>
                  <a:moveTo>
                    <a:pt x="430" y="216"/>
                  </a:moveTo>
                  <a:cubicBezTo>
                    <a:pt x="422" y="208"/>
                    <a:pt x="414" y="200"/>
                    <a:pt x="406" y="194"/>
                  </a:cubicBezTo>
                  <a:cubicBezTo>
                    <a:pt x="399" y="188"/>
                    <a:pt x="392" y="183"/>
                    <a:pt x="386" y="179"/>
                  </a:cubicBezTo>
                  <a:cubicBezTo>
                    <a:pt x="379" y="175"/>
                    <a:pt x="373" y="172"/>
                    <a:pt x="368" y="170"/>
                  </a:cubicBezTo>
                  <a:cubicBezTo>
                    <a:pt x="362" y="168"/>
                    <a:pt x="357" y="167"/>
                    <a:pt x="351" y="167"/>
                  </a:cubicBezTo>
                  <a:cubicBezTo>
                    <a:pt x="346" y="168"/>
                    <a:pt x="342" y="169"/>
                    <a:pt x="337" y="171"/>
                  </a:cubicBezTo>
                  <a:cubicBezTo>
                    <a:pt x="333" y="173"/>
                    <a:pt x="328" y="177"/>
                    <a:pt x="324" y="181"/>
                  </a:cubicBezTo>
                  <a:cubicBezTo>
                    <a:pt x="316" y="188"/>
                    <a:pt x="312" y="196"/>
                    <a:pt x="311" y="205"/>
                  </a:cubicBezTo>
                  <a:cubicBezTo>
                    <a:pt x="310" y="213"/>
                    <a:pt x="311" y="221"/>
                    <a:pt x="314" y="230"/>
                  </a:cubicBezTo>
                  <a:cubicBezTo>
                    <a:pt x="318" y="239"/>
                    <a:pt x="323" y="248"/>
                    <a:pt x="331" y="257"/>
                  </a:cubicBezTo>
                  <a:cubicBezTo>
                    <a:pt x="338" y="267"/>
                    <a:pt x="346" y="276"/>
                    <a:pt x="356" y="286"/>
                  </a:cubicBezTo>
                  <a:cubicBezTo>
                    <a:pt x="369" y="298"/>
                    <a:pt x="380" y="309"/>
                    <a:pt x="391" y="316"/>
                  </a:cubicBezTo>
                  <a:cubicBezTo>
                    <a:pt x="401" y="324"/>
                    <a:pt x="410" y="329"/>
                    <a:pt x="419" y="332"/>
                  </a:cubicBezTo>
                  <a:cubicBezTo>
                    <a:pt x="427" y="335"/>
                    <a:pt x="435" y="335"/>
                    <a:pt x="442" y="333"/>
                  </a:cubicBezTo>
                  <a:cubicBezTo>
                    <a:pt x="449" y="331"/>
                    <a:pt x="456" y="327"/>
                    <a:pt x="462" y="321"/>
                  </a:cubicBezTo>
                  <a:cubicBezTo>
                    <a:pt x="467" y="316"/>
                    <a:pt x="471" y="311"/>
                    <a:pt x="473" y="306"/>
                  </a:cubicBezTo>
                  <a:cubicBezTo>
                    <a:pt x="475" y="300"/>
                    <a:pt x="476" y="295"/>
                    <a:pt x="476" y="289"/>
                  </a:cubicBezTo>
                  <a:cubicBezTo>
                    <a:pt x="476" y="283"/>
                    <a:pt x="474" y="278"/>
                    <a:pt x="472" y="272"/>
                  </a:cubicBezTo>
                  <a:cubicBezTo>
                    <a:pt x="469" y="266"/>
                    <a:pt x="466" y="260"/>
                    <a:pt x="462" y="254"/>
                  </a:cubicBezTo>
                  <a:cubicBezTo>
                    <a:pt x="458" y="247"/>
                    <a:pt x="454" y="241"/>
                    <a:pt x="448" y="235"/>
                  </a:cubicBezTo>
                  <a:cubicBezTo>
                    <a:pt x="443" y="229"/>
                    <a:pt x="437" y="222"/>
                    <a:pt x="430" y="216"/>
                  </a:cubicBezTo>
                  <a:close/>
                  <a:moveTo>
                    <a:pt x="588" y="55"/>
                  </a:moveTo>
                  <a:cubicBezTo>
                    <a:pt x="601" y="69"/>
                    <a:pt x="612" y="82"/>
                    <a:pt x="621" y="95"/>
                  </a:cubicBezTo>
                  <a:cubicBezTo>
                    <a:pt x="630" y="108"/>
                    <a:pt x="636" y="120"/>
                    <a:pt x="639" y="133"/>
                  </a:cubicBezTo>
                  <a:cubicBezTo>
                    <a:pt x="642" y="146"/>
                    <a:pt x="641" y="158"/>
                    <a:pt x="638" y="170"/>
                  </a:cubicBezTo>
                  <a:cubicBezTo>
                    <a:pt x="634" y="182"/>
                    <a:pt x="627" y="194"/>
                    <a:pt x="615" y="205"/>
                  </a:cubicBezTo>
                  <a:cubicBezTo>
                    <a:pt x="605" y="216"/>
                    <a:pt x="594" y="223"/>
                    <a:pt x="582" y="227"/>
                  </a:cubicBezTo>
                  <a:cubicBezTo>
                    <a:pt x="571" y="230"/>
                    <a:pt x="560" y="231"/>
                    <a:pt x="548" y="228"/>
                  </a:cubicBezTo>
                  <a:cubicBezTo>
                    <a:pt x="536" y="225"/>
                    <a:pt x="523" y="219"/>
                    <a:pt x="510" y="210"/>
                  </a:cubicBezTo>
                  <a:cubicBezTo>
                    <a:pt x="498" y="201"/>
                    <a:pt x="484" y="189"/>
                    <a:pt x="470" y="175"/>
                  </a:cubicBezTo>
                  <a:cubicBezTo>
                    <a:pt x="457" y="162"/>
                    <a:pt x="446" y="149"/>
                    <a:pt x="437" y="136"/>
                  </a:cubicBezTo>
                  <a:cubicBezTo>
                    <a:pt x="428" y="123"/>
                    <a:pt x="422" y="110"/>
                    <a:pt x="419" y="97"/>
                  </a:cubicBezTo>
                  <a:cubicBezTo>
                    <a:pt x="416" y="85"/>
                    <a:pt x="417" y="72"/>
                    <a:pt x="420" y="60"/>
                  </a:cubicBezTo>
                  <a:cubicBezTo>
                    <a:pt x="424" y="48"/>
                    <a:pt x="431" y="36"/>
                    <a:pt x="442" y="25"/>
                  </a:cubicBezTo>
                  <a:cubicBezTo>
                    <a:pt x="453" y="14"/>
                    <a:pt x="464" y="7"/>
                    <a:pt x="475" y="4"/>
                  </a:cubicBezTo>
                  <a:cubicBezTo>
                    <a:pt x="487" y="0"/>
                    <a:pt x="498" y="0"/>
                    <a:pt x="510" y="3"/>
                  </a:cubicBezTo>
                  <a:cubicBezTo>
                    <a:pt x="522" y="6"/>
                    <a:pt x="535" y="12"/>
                    <a:pt x="547" y="21"/>
                  </a:cubicBezTo>
                  <a:cubicBezTo>
                    <a:pt x="560" y="30"/>
                    <a:pt x="574" y="41"/>
                    <a:pt x="588" y="55"/>
                  </a:cubicBezTo>
                  <a:close/>
                  <a:moveTo>
                    <a:pt x="566" y="80"/>
                  </a:moveTo>
                  <a:cubicBezTo>
                    <a:pt x="558" y="72"/>
                    <a:pt x="550" y="64"/>
                    <a:pt x="542" y="58"/>
                  </a:cubicBezTo>
                  <a:cubicBezTo>
                    <a:pt x="535" y="52"/>
                    <a:pt x="528" y="47"/>
                    <a:pt x="521" y="43"/>
                  </a:cubicBezTo>
                  <a:cubicBezTo>
                    <a:pt x="515" y="39"/>
                    <a:pt x="509" y="36"/>
                    <a:pt x="503" y="34"/>
                  </a:cubicBezTo>
                  <a:cubicBezTo>
                    <a:pt x="498" y="32"/>
                    <a:pt x="492" y="31"/>
                    <a:pt x="487" y="32"/>
                  </a:cubicBezTo>
                  <a:cubicBezTo>
                    <a:pt x="482" y="32"/>
                    <a:pt x="477" y="33"/>
                    <a:pt x="473" y="35"/>
                  </a:cubicBezTo>
                  <a:cubicBezTo>
                    <a:pt x="468" y="38"/>
                    <a:pt x="464" y="41"/>
                    <a:pt x="460" y="45"/>
                  </a:cubicBezTo>
                  <a:cubicBezTo>
                    <a:pt x="452" y="53"/>
                    <a:pt x="448" y="61"/>
                    <a:pt x="447" y="69"/>
                  </a:cubicBezTo>
                  <a:cubicBezTo>
                    <a:pt x="446" y="77"/>
                    <a:pt x="447" y="86"/>
                    <a:pt x="450" y="94"/>
                  </a:cubicBezTo>
                  <a:cubicBezTo>
                    <a:pt x="454" y="103"/>
                    <a:pt x="459" y="112"/>
                    <a:pt x="466" y="122"/>
                  </a:cubicBezTo>
                  <a:cubicBezTo>
                    <a:pt x="474" y="131"/>
                    <a:pt x="482" y="140"/>
                    <a:pt x="492" y="150"/>
                  </a:cubicBezTo>
                  <a:cubicBezTo>
                    <a:pt x="505" y="163"/>
                    <a:pt x="516" y="173"/>
                    <a:pt x="526" y="181"/>
                  </a:cubicBezTo>
                  <a:cubicBezTo>
                    <a:pt x="537" y="188"/>
                    <a:pt x="546" y="193"/>
                    <a:pt x="555" y="196"/>
                  </a:cubicBezTo>
                  <a:cubicBezTo>
                    <a:pt x="563" y="199"/>
                    <a:pt x="571" y="199"/>
                    <a:pt x="578" y="198"/>
                  </a:cubicBezTo>
                  <a:cubicBezTo>
                    <a:pt x="585" y="196"/>
                    <a:pt x="592" y="192"/>
                    <a:pt x="598" y="185"/>
                  </a:cubicBezTo>
                  <a:cubicBezTo>
                    <a:pt x="603" y="180"/>
                    <a:pt x="607" y="175"/>
                    <a:pt x="609" y="170"/>
                  </a:cubicBezTo>
                  <a:cubicBezTo>
                    <a:pt x="611" y="164"/>
                    <a:pt x="612" y="159"/>
                    <a:pt x="612" y="153"/>
                  </a:cubicBezTo>
                  <a:cubicBezTo>
                    <a:pt x="611" y="148"/>
                    <a:pt x="610" y="142"/>
                    <a:pt x="608" y="136"/>
                  </a:cubicBezTo>
                  <a:cubicBezTo>
                    <a:pt x="605" y="130"/>
                    <a:pt x="602" y="124"/>
                    <a:pt x="598" y="118"/>
                  </a:cubicBezTo>
                  <a:cubicBezTo>
                    <a:pt x="594" y="112"/>
                    <a:pt x="589" y="106"/>
                    <a:pt x="584" y="99"/>
                  </a:cubicBezTo>
                  <a:cubicBezTo>
                    <a:pt x="578" y="93"/>
                    <a:pt x="573" y="87"/>
                    <a:pt x="566" y="8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85" name="Freeform 183"/>
            <p:cNvSpPr>
              <a:spLocks noEditPoints="1"/>
            </p:cNvSpPr>
            <p:nvPr/>
          </p:nvSpPr>
          <p:spPr bwMode="auto">
            <a:xfrm>
              <a:off x="5127625" y="5357815"/>
              <a:ext cx="376238" cy="368300"/>
            </a:xfrm>
            <a:custGeom>
              <a:avLst/>
              <a:gdLst/>
              <a:ahLst/>
              <a:cxnLst>
                <a:cxn ang="0">
                  <a:pos x="257" y="547"/>
                </a:cxn>
                <a:cxn ang="0">
                  <a:pos x="161" y="648"/>
                </a:cxn>
                <a:cxn ang="0">
                  <a:pos x="149" y="650"/>
                </a:cxn>
                <a:cxn ang="0">
                  <a:pos x="137" y="637"/>
                </a:cxn>
                <a:cxn ang="0">
                  <a:pos x="134" y="557"/>
                </a:cxn>
                <a:cxn ang="0">
                  <a:pos x="115" y="467"/>
                </a:cxn>
                <a:cxn ang="0">
                  <a:pos x="77" y="442"/>
                </a:cxn>
                <a:cxn ang="0">
                  <a:pos x="34" y="472"/>
                </a:cxn>
                <a:cxn ang="0">
                  <a:pos x="21" y="509"/>
                </a:cxn>
                <a:cxn ang="0">
                  <a:pos x="12" y="507"/>
                </a:cxn>
                <a:cxn ang="0">
                  <a:pos x="2" y="496"/>
                </a:cxn>
                <a:cxn ang="0">
                  <a:pos x="2" y="480"/>
                </a:cxn>
                <a:cxn ang="0">
                  <a:pos x="30" y="432"/>
                </a:cxn>
                <a:cxn ang="0">
                  <a:pos x="103" y="413"/>
                </a:cxn>
                <a:cxn ang="0">
                  <a:pos x="150" y="468"/>
                </a:cxn>
                <a:cxn ang="0">
                  <a:pos x="162" y="609"/>
                </a:cxn>
                <a:cxn ang="0">
                  <a:pos x="243" y="533"/>
                </a:cxn>
                <a:cxn ang="0">
                  <a:pos x="316" y="321"/>
                </a:cxn>
                <a:cxn ang="0">
                  <a:pos x="366" y="436"/>
                </a:cxn>
                <a:cxn ang="0">
                  <a:pos x="276" y="493"/>
                </a:cxn>
                <a:cxn ang="0">
                  <a:pos x="166" y="401"/>
                </a:cxn>
                <a:cxn ang="0">
                  <a:pos x="171" y="291"/>
                </a:cxn>
                <a:cxn ang="0">
                  <a:pos x="276" y="286"/>
                </a:cxn>
                <a:cxn ang="0">
                  <a:pos x="271" y="324"/>
                </a:cxn>
                <a:cxn ang="0">
                  <a:pos x="216" y="297"/>
                </a:cxn>
                <a:cxn ang="0">
                  <a:pos x="175" y="334"/>
                </a:cxn>
                <a:cxn ang="0">
                  <a:pos x="220" y="415"/>
                </a:cxn>
                <a:cxn ang="0">
                  <a:pos x="307" y="463"/>
                </a:cxn>
                <a:cxn ang="0">
                  <a:pos x="340" y="419"/>
                </a:cxn>
                <a:cxn ang="0">
                  <a:pos x="312" y="365"/>
                </a:cxn>
                <a:cxn ang="0">
                  <a:pos x="485" y="224"/>
                </a:cxn>
                <a:cxn ang="0">
                  <a:pos x="480" y="335"/>
                </a:cxn>
                <a:cxn ang="0">
                  <a:pos x="375" y="339"/>
                </a:cxn>
                <a:cxn ang="0">
                  <a:pos x="284" y="227"/>
                </a:cxn>
                <a:cxn ang="0">
                  <a:pos x="340" y="133"/>
                </a:cxn>
                <a:cxn ang="0">
                  <a:pos x="452" y="185"/>
                </a:cxn>
                <a:cxn ang="0">
                  <a:pos x="386" y="173"/>
                </a:cxn>
                <a:cxn ang="0">
                  <a:pos x="337" y="165"/>
                </a:cxn>
                <a:cxn ang="0">
                  <a:pos x="315" y="224"/>
                </a:cxn>
                <a:cxn ang="0">
                  <a:pos x="391" y="310"/>
                </a:cxn>
                <a:cxn ang="0">
                  <a:pos x="462" y="315"/>
                </a:cxn>
                <a:cxn ang="0">
                  <a:pos x="472" y="266"/>
                </a:cxn>
                <a:cxn ang="0">
                  <a:pos x="430" y="210"/>
                </a:cxn>
                <a:cxn ang="0">
                  <a:pos x="665" y="140"/>
                </a:cxn>
                <a:cxn ang="0">
                  <a:pos x="569" y="241"/>
                </a:cxn>
                <a:cxn ang="0">
                  <a:pos x="556" y="243"/>
                </a:cxn>
                <a:cxn ang="0">
                  <a:pos x="544" y="229"/>
                </a:cxn>
                <a:cxn ang="0">
                  <a:pos x="541" y="149"/>
                </a:cxn>
                <a:cxn ang="0">
                  <a:pos x="522" y="60"/>
                </a:cxn>
                <a:cxn ang="0">
                  <a:pos x="484" y="34"/>
                </a:cxn>
                <a:cxn ang="0">
                  <a:pos x="441" y="65"/>
                </a:cxn>
                <a:cxn ang="0">
                  <a:pos x="429" y="102"/>
                </a:cxn>
                <a:cxn ang="0">
                  <a:pos x="419" y="100"/>
                </a:cxn>
                <a:cxn ang="0">
                  <a:pos x="409" y="89"/>
                </a:cxn>
                <a:cxn ang="0">
                  <a:pos x="409" y="73"/>
                </a:cxn>
                <a:cxn ang="0">
                  <a:pos x="437" y="25"/>
                </a:cxn>
                <a:cxn ang="0">
                  <a:pos x="511" y="5"/>
                </a:cxn>
                <a:cxn ang="0">
                  <a:pos x="557" y="61"/>
                </a:cxn>
                <a:cxn ang="0">
                  <a:pos x="569" y="202"/>
                </a:cxn>
                <a:cxn ang="0">
                  <a:pos x="650" y="126"/>
                </a:cxn>
              </a:cxnLst>
              <a:rect l="0" t="0" r="r" b="b"/>
              <a:pathLst>
                <a:path w="665" h="652">
                  <a:moveTo>
                    <a:pt x="251" y="539"/>
                  </a:moveTo>
                  <a:cubicBezTo>
                    <a:pt x="253" y="540"/>
                    <a:pt x="254" y="542"/>
                    <a:pt x="255" y="543"/>
                  </a:cubicBezTo>
                  <a:cubicBezTo>
                    <a:pt x="256" y="545"/>
                    <a:pt x="257" y="546"/>
                    <a:pt x="257" y="547"/>
                  </a:cubicBezTo>
                  <a:cubicBezTo>
                    <a:pt x="258" y="549"/>
                    <a:pt x="258" y="550"/>
                    <a:pt x="258" y="551"/>
                  </a:cubicBezTo>
                  <a:cubicBezTo>
                    <a:pt x="257" y="552"/>
                    <a:pt x="257" y="553"/>
                    <a:pt x="256" y="554"/>
                  </a:cubicBezTo>
                  <a:lnTo>
                    <a:pt x="161" y="648"/>
                  </a:lnTo>
                  <a:cubicBezTo>
                    <a:pt x="160" y="650"/>
                    <a:pt x="159" y="651"/>
                    <a:pt x="158" y="651"/>
                  </a:cubicBezTo>
                  <a:cubicBezTo>
                    <a:pt x="156" y="652"/>
                    <a:pt x="155" y="652"/>
                    <a:pt x="154" y="652"/>
                  </a:cubicBezTo>
                  <a:cubicBezTo>
                    <a:pt x="152" y="652"/>
                    <a:pt x="151" y="651"/>
                    <a:pt x="149" y="650"/>
                  </a:cubicBezTo>
                  <a:cubicBezTo>
                    <a:pt x="148" y="649"/>
                    <a:pt x="146" y="648"/>
                    <a:pt x="144" y="646"/>
                  </a:cubicBezTo>
                  <a:cubicBezTo>
                    <a:pt x="142" y="644"/>
                    <a:pt x="141" y="643"/>
                    <a:pt x="139" y="641"/>
                  </a:cubicBezTo>
                  <a:cubicBezTo>
                    <a:pt x="138" y="640"/>
                    <a:pt x="137" y="638"/>
                    <a:pt x="137" y="637"/>
                  </a:cubicBezTo>
                  <a:cubicBezTo>
                    <a:pt x="136" y="635"/>
                    <a:pt x="136" y="634"/>
                    <a:pt x="135" y="632"/>
                  </a:cubicBezTo>
                  <a:cubicBezTo>
                    <a:pt x="135" y="630"/>
                    <a:pt x="135" y="628"/>
                    <a:pt x="135" y="626"/>
                  </a:cubicBezTo>
                  <a:lnTo>
                    <a:pt x="134" y="557"/>
                  </a:lnTo>
                  <a:cubicBezTo>
                    <a:pt x="134" y="540"/>
                    <a:pt x="133" y="527"/>
                    <a:pt x="131" y="516"/>
                  </a:cubicBezTo>
                  <a:cubicBezTo>
                    <a:pt x="129" y="504"/>
                    <a:pt x="127" y="495"/>
                    <a:pt x="124" y="487"/>
                  </a:cubicBezTo>
                  <a:cubicBezTo>
                    <a:pt x="122" y="479"/>
                    <a:pt x="119" y="472"/>
                    <a:pt x="115" y="467"/>
                  </a:cubicBezTo>
                  <a:cubicBezTo>
                    <a:pt x="112" y="462"/>
                    <a:pt x="108" y="458"/>
                    <a:pt x="104" y="454"/>
                  </a:cubicBezTo>
                  <a:cubicBezTo>
                    <a:pt x="100" y="450"/>
                    <a:pt x="96" y="447"/>
                    <a:pt x="91" y="445"/>
                  </a:cubicBezTo>
                  <a:cubicBezTo>
                    <a:pt x="87" y="443"/>
                    <a:pt x="82" y="442"/>
                    <a:pt x="77" y="442"/>
                  </a:cubicBezTo>
                  <a:cubicBezTo>
                    <a:pt x="72" y="441"/>
                    <a:pt x="67" y="442"/>
                    <a:pt x="62" y="445"/>
                  </a:cubicBezTo>
                  <a:cubicBezTo>
                    <a:pt x="57" y="447"/>
                    <a:pt x="52" y="450"/>
                    <a:pt x="47" y="455"/>
                  </a:cubicBezTo>
                  <a:cubicBezTo>
                    <a:pt x="41" y="460"/>
                    <a:pt x="37" y="466"/>
                    <a:pt x="34" y="472"/>
                  </a:cubicBezTo>
                  <a:cubicBezTo>
                    <a:pt x="31" y="478"/>
                    <a:pt x="29" y="484"/>
                    <a:pt x="27" y="489"/>
                  </a:cubicBezTo>
                  <a:cubicBezTo>
                    <a:pt x="26" y="494"/>
                    <a:pt x="25" y="498"/>
                    <a:pt x="24" y="502"/>
                  </a:cubicBezTo>
                  <a:cubicBezTo>
                    <a:pt x="23" y="506"/>
                    <a:pt x="22" y="508"/>
                    <a:pt x="21" y="509"/>
                  </a:cubicBezTo>
                  <a:cubicBezTo>
                    <a:pt x="21" y="510"/>
                    <a:pt x="20" y="510"/>
                    <a:pt x="19" y="510"/>
                  </a:cubicBezTo>
                  <a:cubicBezTo>
                    <a:pt x="18" y="511"/>
                    <a:pt x="17" y="510"/>
                    <a:pt x="16" y="510"/>
                  </a:cubicBezTo>
                  <a:cubicBezTo>
                    <a:pt x="15" y="509"/>
                    <a:pt x="14" y="509"/>
                    <a:pt x="12" y="507"/>
                  </a:cubicBezTo>
                  <a:cubicBezTo>
                    <a:pt x="11" y="506"/>
                    <a:pt x="9" y="505"/>
                    <a:pt x="7" y="503"/>
                  </a:cubicBezTo>
                  <a:cubicBezTo>
                    <a:pt x="6" y="502"/>
                    <a:pt x="5" y="500"/>
                    <a:pt x="4" y="499"/>
                  </a:cubicBezTo>
                  <a:cubicBezTo>
                    <a:pt x="3" y="498"/>
                    <a:pt x="2" y="497"/>
                    <a:pt x="2" y="496"/>
                  </a:cubicBezTo>
                  <a:cubicBezTo>
                    <a:pt x="1" y="495"/>
                    <a:pt x="1" y="495"/>
                    <a:pt x="1" y="494"/>
                  </a:cubicBezTo>
                  <a:cubicBezTo>
                    <a:pt x="0" y="493"/>
                    <a:pt x="0" y="491"/>
                    <a:pt x="0" y="489"/>
                  </a:cubicBezTo>
                  <a:cubicBezTo>
                    <a:pt x="1" y="487"/>
                    <a:pt x="1" y="484"/>
                    <a:pt x="2" y="480"/>
                  </a:cubicBezTo>
                  <a:cubicBezTo>
                    <a:pt x="3" y="476"/>
                    <a:pt x="5" y="471"/>
                    <a:pt x="7" y="465"/>
                  </a:cubicBezTo>
                  <a:cubicBezTo>
                    <a:pt x="10" y="460"/>
                    <a:pt x="13" y="454"/>
                    <a:pt x="16" y="448"/>
                  </a:cubicBezTo>
                  <a:cubicBezTo>
                    <a:pt x="20" y="443"/>
                    <a:pt x="24" y="437"/>
                    <a:pt x="30" y="432"/>
                  </a:cubicBezTo>
                  <a:cubicBezTo>
                    <a:pt x="38" y="424"/>
                    <a:pt x="46" y="417"/>
                    <a:pt x="55" y="414"/>
                  </a:cubicBezTo>
                  <a:cubicBezTo>
                    <a:pt x="64" y="410"/>
                    <a:pt x="72" y="408"/>
                    <a:pt x="80" y="408"/>
                  </a:cubicBezTo>
                  <a:cubicBezTo>
                    <a:pt x="88" y="408"/>
                    <a:pt x="96" y="409"/>
                    <a:pt x="103" y="413"/>
                  </a:cubicBezTo>
                  <a:cubicBezTo>
                    <a:pt x="111" y="416"/>
                    <a:pt x="118" y="421"/>
                    <a:pt x="124" y="427"/>
                  </a:cubicBezTo>
                  <a:cubicBezTo>
                    <a:pt x="129" y="432"/>
                    <a:pt x="134" y="438"/>
                    <a:pt x="139" y="445"/>
                  </a:cubicBezTo>
                  <a:cubicBezTo>
                    <a:pt x="143" y="451"/>
                    <a:pt x="147" y="459"/>
                    <a:pt x="150" y="468"/>
                  </a:cubicBezTo>
                  <a:cubicBezTo>
                    <a:pt x="153" y="478"/>
                    <a:pt x="156" y="489"/>
                    <a:pt x="158" y="503"/>
                  </a:cubicBezTo>
                  <a:cubicBezTo>
                    <a:pt x="159" y="517"/>
                    <a:pt x="161" y="534"/>
                    <a:pt x="161" y="553"/>
                  </a:cubicBezTo>
                  <a:lnTo>
                    <a:pt x="162" y="609"/>
                  </a:lnTo>
                  <a:lnTo>
                    <a:pt x="237" y="534"/>
                  </a:lnTo>
                  <a:cubicBezTo>
                    <a:pt x="237" y="534"/>
                    <a:pt x="238" y="533"/>
                    <a:pt x="239" y="533"/>
                  </a:cubicBezTo>
                  <a:cubicBezTo>
                    <a:pt x="240" y="533"/>
                    <a:pt x="241" y="533"/>
                    <a:pt x="243" y="533"/>
                  </a:cubicBezTo>
                  <a:cubicBezTo>
                    <a:pt x="244" y="533"/>
                    <a:pt x="245" y="534"/>
                    <a:pt x="247" y="535"/>
                  </a:cubicBezTo>
                  <a:cubicBezTo>
                    <a:pt x="248" y="536"/>
                    <a:pt x="250" y="537"/>
                    <a:pt x="251" y="539"/>
                  </a:cubicBezTo>
                  <a:close/>
                  <a:moveTo>
                    <a:pt x="316" y="321"/>
                  </a:moveTo>
                  <a:cubicBezTo>
                    <a:pt x="330" y="334"/>
                    <a:pt x="341" y="347"/>
                    <a:pt x="349" y="360"/>
                  </a:cubicBezTo>
                  <a:cubicBezTo>
                    <a:pt x="358" y="373"/>
                    <a:pt x="364" y="386"/>
                    <a:pt x="367" y="398"/>
                  </a:cubicBezTo>
                  <a:cubicBezTo>
                    <a:pt x="370" y="411"/>
                    <a:pt x="370" y="423"/>
                    <a:pt x="366" y="436"/>
                  </a:cubicBezTo>
                  <a:cubicBezTo>
                    <a:pt x="363" y="448"/>
                    <a:pt x="355" y="459"/>
                    <a:pt x="344" y="471"/>
                  </a:cubicBezTo>
                  <a:cubicBezTo>
                    <a:pt x="333" y="482"/>
                    <a:pt x="322" y="489"/>
                    <a:pt x="311" y="492"/>
                  </a:cubicBezTo>
                  <a:cubicBezTo>
                    <a:pt x="300" y="496"/>
                    <a:pt x="288" y="496"/>
                    <a:pt x="276" y="493"/>
                  </a:cubicBezTo>
                  <a:cubicBezTo>
                    <a:pt x="264" y="490"/>
                    <a:pt x="252" y="484"/>
                    <a:pt x="239" y="475"/>
                  </a:cubicBezTo>
                  <a:cubicBezTo>
                    <a:pt x="226" y="466"/>
                    <a:pt x="213" y="455"/>
                    <a:pt x="199" y="440"/>
                  </a:cubicBezTo>
                  <a:cubicBezTo>
                    <a:pt x="185" y="427"/>
                    <a:pt x="175" y="414"/>
                    <a:pt x="166" y="401"/>
                  </a:cubicBezTo>
                  <a:cubicBezTo>
                    <a:pt x="157" y="388"/>
                    <a:pt x="151" y="375"/>
                    <a:pt x="148" y="363"/>
                  </a:cubicBezTo>
                  <a:cubicBezTo>
                    <a:pt x="145" y="350"/>
                    <a:pt x="145" y="338"/>
                    <a:pt x="149" y="326"/>
                  </a:cubicBezTo>
                  <a:cubicBezTo>
                    <a:pt x="152" y="314"/>
                    <a:pt x="160" y="302"/>
                    <a:pt x="171" y="291"/>
                  </a:cubicBezTo>
                  <a:cubicBezTo>
                    <a:pt x="182" y="280"/>
                    <a:pt x="193" y="273"/>
                    <a:pt x="204" y="269"/>
                  </a:cubicBezTo>
                  <a:cubicBezTo>
                    <a:pt x="215" y="266"/>
                    <a:pt x="227" y="265"/>
                    <a:pt x="239" y="268"/>
                  </a:cubicBezTo>
                  <a:cubicBezTo>
                    <a:pt x="251" y="271"/>
                    <a:pt x="263" y="277"/>
                    <a:pt x="276" y="286"/>
                  </a:cubicBezTo>
                  <a:cubicBezTo>
                    <a:pt x="289" y="295"/>
                    <a:pt x="302" y="307"/>
                    <a:pt x="316" y="321"/>
                  </a:cubicBezTo>
                  <a:close/>
                  <a:moveTo>
                    <a:pt x="295" y="346"/>
                  </a:moveTo>
                  <a:cubicBezTo>
                    <a:pt x="286" y="337"/>
                    <a:pt x="278" y="330"/>
                    <a:pt x="271" y="324"/>
                  </a:cubicBezTo>
                  <a:cubicBezTo>
                    <a:pt x="263" y="318"/>
                    <a:pt x="256" y="312"/>
                    <a:pt x="250" y="308"/>
                  </a:cubicBezTo>
                  <a:cubicBezTo>
                    <a:pt x="244" y="304"/>
                    <a:pt x="237" y="301"/>
                    <a:pt x="232" y="300"/>
                  </a:cubicBezTo>
                  <a:cubicBezTo>
                    <a:pt x="226" y="298"/>
                    <a:pt x="221" y="297"/>
                    <a:pt x="216" y="297"/>
                  </a:cubicBezTo>
                  <a:cubicBezTo>
                    <a:pt x="211" y="297"/>
                    <a:pt x="206" y="299"/>
                    <a:pt x="201" y="301"/>
                  </a:cubicBezTo>
                  <a:cubicBezTo>
                    <a:pt x="197" y="303"/>
                    <a:pt x="192" y="306"/>
                    <a:pt x="188" y="311"/>
                  </a:cubicBezTo>
                  <a:cubicBezTo>
                    <a:pt x="181" y="318"/>
                    <a:pt x="176" y="326"/>
                    <a:pt x="175" y="334"/>
                  </a:cubicBezTo>
                  <a:cubicBezTo>
                    <a:pt x="174" y="343"/>
                    <a:pt x="175" y="351"/>
                    <a:pt x="179" y="360"/>
                  </a:cubicBezTo>
                  <a:cubicBezTo>
                    <a:pt x="182" y="369"/>
                    <a:pt x="188" y="378"/>
                    <a:pt x="195" y="387"/>
                  </a:cubicBezTo>
                  <a:cubicBezTo>
                    <a:pt x="202" y="396"/>
                    <a:pt x="211" y="406"/>
                    <a:pt x="220" y="415"/>
                  </a:cubicBezTo>
                  <a:cubicBezTo>
                    <a:pt x="233" y="428"/>
                    <a:pt x="245" y="438"/>
                    <a:pt x="255" y="446"/>
                  </a:cubicBezTo>
                  <a:cubicBezTo>
                    <a:pt x="265" y="454"/>
                    <a:pt x="275" y="459"/>
                    <a:pt x="283" y="462"/>
                  </a:cubicBezTo>
                  <a:cubicBezTo>
                    <a:pt x="292" y="465"/>
                    <a:pt x="300" y="465"/>
                    <a:pt x="307" y="463"/>
                  </a:cubicBezTo>
                  <a:cubicBezTo>
                    <a:pt x="314" y="461"/>
                    <a:pt x="320" y="457"/>
                    <a:pt x="327" y="451"/>
                  </a:cubicBezTo>
                  <a:cubicBezTo>
                    <a:pt x="332" y="446"/>
                    <a:pt x="335" y="441"/>
                    <a:pt x="337" y="435"/>
                  </a:cubicBezTo>
                  <a:cubicBezTo>
                    <a:pt x="339" y="430"/>
                    <a:pt x="340" y="424"/>
                    <a:pt x="340" y="419"/>
                  </a:cubicBezTo>
                  <a:cubicBezTo>
                    <a:pt x="340" y="413"/>
                    <a:pt x="339" y="407"/>
                    <a:pt x="336" y="401"/>
                  </a:cubicBezTo>
                  <a:cubicBezTo>
                    <a:pt x="334" y="395"/>
                    <a:pt x="331" y="389"/>
                    <a:pt x="327" y="383"/>
                  </a:cubicBezTo>
                  <a:cubicBezTo>
                    <a:pt x="323" y="377"/>
                    <a:pt x="318" y="371"/>
                    <a:pt x="312" y="365"/>
                  </a:cubicBezTo>
                  <a:cubicBezTo>
                    <a:pt x="307" y="359"/>
                    <a:pt x="301" y="352"/>
                    <a:pt x="295" y="346"/>
                  </a:cubicBezTo>
                  <a:close/>
                  <a:moveTo>
                    <a:pt x="452" y="185"/>
                  </a:moveTo>
                  <a:cubicBezTo>
                    <a:pt x="465" y="198"/>
                    <a:pt x="476" y="211"/>
                    <a:pt x="485" y="224"/>
                  </a:cubicBezTo>
                  <a:cubicBezTo>
                    <a:pt x="494" y="237"/>
                    <a:pt x="500" y="250"/>
                    <a:pt x="503" y="263"/>
                  </a:cubicBezTo>
                  <a:cubicBezTo>
                    <a:pt x="506" y="275"/>
                    <a:pt x="506" y="288"/>
                    <a:pt x="502" y="300"/>
                  </a:cubicBezTo>
                  <a:cubicBezTo>
                    <a:pt x="499" y="312"/>
                    <a:pt x="491" y="324"/>
                    <a:pt x="480" y="335"/>
                  </a:cubicBezTo>
                  <a:cubicBezTo>
                    <a:pt x="469" y="346"/>
                    <a:pt x="458" y="353"/>
                    <a:pt x="447" y="356"/>
                  </a:cubicBezTo>
                  <a:cubicBezTo>
                    <a:pt x="436" y="360"/>
                    <a:pt x="424" y="360"/>
                    <a:pt x="412" y="357"/>
                  </a:cubicBezTo>
                  <a:cubicBezTo>
                    <a:pt x="400" y="354"/>
                    <a:pt x="388" y="348"/>
                    <a:pt x="375" y="339"/>
                  </a:cubicBezTo>
                  <a:cubicBezTo>
                    <a:pt x="362" y="330"/>
                    <a:pt x="348" y="319"/>
                    <a:pt x="334" y="305"/>
                  </a:cubicBezTo>
                  <a:cubicBezTo>
                    <a:pt x="321" y="292"/>
                    <a:pt x="310" y="278"/>
                    <a:pt x="302" y="265"/>
                  </a:cubicBezTo>
                  <a:cubicBezTo>
                    <a:pt x="293" y="252"/>
                    <a:pt x="287" y="240"/>
                    <a:pt x="284" y="227"/>
                  </a:cubicBezTo>
                  <a:cubicBezTo>
                    <a:pt x="281" y="214"/>
                    <a:pt x="281" y="202"/>
                    <a:pt x="284" y="190"/>
                  </a:cubicBezTo>
                  <a:cubicBezTo>
                    <a:pt x="288" y="178"/>
                    <a:pt x="295" y="166"/>
                    <a:pt x="307" y="155"/>
                  </a:cubicBezTo>
                  <a:cubicBezTo>
                    <a:pt x="317" y="144"/>
                    <a:pt x="329" y="137"/>
                    <a:pt x="340" y="133"/>
                  </a:cubicBezTo>
                  <a:cubicBezTo>
                    <a:pt x="351" y="130"/>
                    <a:pt x="363" y="129"/>
                    <a:pt x="375" y="132"/>
                  </a:cubicBezTo>
                  <a:cubicBezTo>
                    <a:pt x="387" y="135"/>
                    <a:pt x="399" y="141"/>
                    <a:pt x="412" y="150"/>
                  </a:cubicBezTo>
                  <a:cubicBezTo>
                    <a:pt x="425" y="159"/>
                    <a:pt x="438" y="171"/>
                    <a:pt x="452" y="185"/>
                  </a:cubicBezTo>
                  <a:close/>
                  <a:moveTo>
                    <a:pt x="430" y="210"/>
                  </a:moveTo>
                  <a:cubicBezTo>
                    <a:pt x="422" y="202"/>
                    <a:pt x="414" y="194"/>
                    <a:pt x="406" y="188"/>
                  </a:cubicBezTo>
                  <a:cubicBezTo>
                    <a:pt x="399" y="182"/>
                    <a:pt x="392" y="177"/>
                    <a:pt x="386" y="173"/>
                  </a:cubicBezTo>
                  <a:cubicBezTo>
                    <a:pt x="379" y="169"/>
                    <a:pt x="373" y="166"/>
                    <a:pt x="368" y="164"/>
                  </a:cubicBezTo>
                  <a:cubicBezTo>
                    <a:pt x="362" y="162"/>
                    <a:pt x="357" y="161"/>
                    <a:pt x="351" y="161"/>
                  </a:cubicBezTo>
                  <a:cubicBezTo>
                    <a:pt x="346" y="162"/>
                    <a:pt x="342" y="163"/>
                    <a:pt x="337" y="165"/>
                  </a:cubicBezTo>
                  <a:cubicBezTo>
                    <a:pt x="333" y="167"/>
                    <a:pt x="328" y="171"/>
                    <a:pt x="324" y="175"/>
                  </a:cubicBezTo>
                  <a:cubicBezTo>
                    <a:pt x="316" y="182"/>
                    <a:pt x="312" y="190"/>
                    <a:pt x="311" y="199"/>
                  </a:cubicBezTo>
                  <a:cubicBezTo>
                    <a:pt x="310" y="207"/>
                    <a:pt x="311" y="215"/>
                    <a:pt x="315" y="224"/>
                  </a:cubicBezTo>
                  <a:cubicBezTo>
                    <a:pt x="318" y="233"/>
                    <a:pt x="323" y="242"/>
                    <a:pt x="331" y="251"/>
                  </a:cubicBezTo>
                  <a:cubicBezTo>
                    <a:pt x="338" y="261"/>
                    <a:pt x="347" y="270"/>
                    <a:pt x="356" y="280"/>
                  </a:cubicBezTo>
                  <a:cubicBezTo>
                    <a:pt x="369" y="292"/>
                    <a:pt x="380" y="303"/>
                    <a:pt x="391" y="310"/>
                  </a:cubicBezTo>
                  <a:cubicBezTo>
                    <a:pt x="401" y="318"/>
                    <a:pt x="410" y="323"/>
                    <a:pt x="419" y="326"/>
                  </a:cubicBezTo>
                  <a:cubicBezTo>
                    <a:pt x="428" y="329"/>
                    <a:pt x="435" y="329"/>
                    <a:pt x="442" y="327"/>
                  </a:cubicBezTo>
                  <a:cubicBezTo>
                    <a:pt x="449" y="325"/>
                    <a:pt x="456" y="321"/>
                    <a:pt x="462" y="315"/>
                  </a:cubicBezTo>
                  <a:cubicBezTo>
                    <a:pt x="467" y="310"/>
                    <a:pt x="471" y="305"/>
                    <a:pt x="473" y="300"/>
                  </a:cubicBezTo>
                  <a:cubicBezTo>
                    <a:pt x="475" y="294"/>
                    <a:pt x="476" y="289"/>
                    <a:pt x="476" y="283"/>
                  </a:cubicBezTo>
                  <a:cubicBezTo>
                    <a:pt x="476" y="277"/>
                    <a:pt x="474" y="272"/>
                    <a:pt x="472" y="266"/>
                  </a:cubicBezTo>
                  <a:cubicBezTo>
                    <a:pt x="470" y="260"/>
                    <a:pt x="466" y="254"/>
                    <a:pt x="462" y="248"/>
                  </a:cubicBezTo>
                  <a:cubicBezTo>
                    <a:pt x="458" y="241"/>
                    <a:pt x="454" y="235"/>
                    <a:pt x="448" y="229"/>
                  </a:cubicBezTo>
                  <a:cubicBezTo>
                    <a:pt x="443" y="223"/>
                    <a:pt x="437" y="216"/>
                    <a:pt x="430" y="210"/>
                  </a:cubicBezTo>
                  <a:close/>
                  <a:moveTo>
                    <a:pt x="659" y="131"/>
                  </a:moveTo>
                  <a:cubicBezTo>
                    <a:pt x="660" y="133"/>
                    <a:pt x="662" y="135"/>
                    <a:pt x="663" y="136"/>
                  </a:cubicBezTo>
                  <a:cubicBezTo>
                    <a:pt x="664" y="137"/>
                    <a:pt x="664" y="139"/>
                    <a:pt x="665" y="140"/>
                  </a:cubicBezTo>
                  <a:cubicBezTo>
                    <a:pt x="665" y="141"/>
                    <a:pt x="665" y="142"/>
                    <a:pt x="665" y="144"/>
                  </a:cubicBezTo>
                  <a:cubicBezTo>
                    <a:pt x="665" y="145"/>
                    <a:pt x="664" y="146"/>
                    <a:pt x="663" y="146"/>
                  </a:cubicBezTo>
                  <a:lnTo>
                    <a:pt x="569" y="241"/>
                  </a:lnTo>
                  <a:cubicBezTo>
                    <a:pt x="567" y="242"/>
                    <a:pt x="566" y="243"/>
                    <a:pt x="565" y="244"/>
                  </a:cubicBezTo>
                  <a:cubicBezTo>
                    <a:pt x="564" y="245"/>
                    <a:pt x="562" y="245"/>
                    <a:pt x="561" y="245"/>
                  </a:cubicBezTo>
                  <a:cubicBezTo>
                    <a:pt x="560" y="245"/>
                    <a:pt x="558" y="244"/>
                    <a:pt x="556" y="243"/>
                  </a:cubicBezTo>
                  <a:cubicBezTo>
                    <a:pt x="555" y="242"/>
                    <a:pt x="553" y="241"/>
                    <a:pt x="551" y="239"/>
                  </a:cubicBezTo>
                  <a:cubicBezTo>
                    <a:pt x="549" y="237"/>
                    <a:pt x="548" y="235"/>
                    <a:pt x="547" y="234"/>
                  </a:cubicBezTo>
                  <a:cubicBezTo>
                    <a:pt x="545" y="232"/>
                    <a:pt x="545" y="231"/>
                    <a:pt x="544" y="229"/>
                  </a:cubicBezTo>
                  <a:cubicBezTo>
                    <a:pt x="543" y="228"/>
                    <a:pt x="543" y="226"/>
                    <a:pt x="543" y="225"/>
                  </a:cubicBezTo>
                  <a:cubicBezTo>
                    <a:pt x="542" y="223"/>
                    <a:pt x="542" y="221"/>
                    <a:pt x="542" y="219"/>
                  </a:cubicBezTo>
                  <a:lnTo>
                    <a:pt x="541" y="149"/>
                  </a:lnTo>
                  <a:cubicBezTo>
                    <a:pt x="541" y="133"/>
                    <a:pt x="540" y="120"/>
                    <a:pt x="538" y="108"/>
                  </a:cubicBezTo>
                  <a:cubicBezTo>
                    <a:pt x="537" y="97"/>
                    <a:pt x="534" y="88"/>
                    <a:pt x="532" y="80"/>
                  </a:cubicBezTo>
                  <a:cubicBezTo>
                    <a:pt x="529" y="72"/>
                    <a:pt x="526" y="65"/>
                    <a:pt x="522" y="60"/>
                  </a:cubicBezTo>
                  <a:cubicBezTo>
                    <a:pt x="519" y="55"/>
                    <a:pt x="515" y="50"/>
                    <a:pt x="511" y="47"/>
                  </a:cubicBezTo>
                  <a:cubicBezTo>
                    <a:pt x="508" y="43"/>
                    <a:pt x="503" y="40"/>
                    <a:pt x="499" y="38"/>
                  </a:cubicBezTo>
                  <a:cubicBezTo>
                    <a:pt x="494" y="36"/>
                    <a:pt x="489" y="34"/>
                    <a:pt x="484" y="34"/>
                  </a:cubicBezTo>
                  <a:cubicBezTo>
                    <a:pt x="479" y="34"/>
                    <a:pt x="474" y="35"/>
                    <a:pt x="469" y="37"/>
                  </a:cubicBezTo>
                  <a:cubicBezTo>
                    <a:pt x="464" y="39"/>
                    <a:pt x="459" y="43"/>
                    <a:pt x="454" y="48"/>
                  </a:cubicBezTo>
                  <a:cubicBezTo>
                    <a:pt x="449" y="53"/>
                    <a:pt x="444" y="59"/>
                    <a:pt x="441" y="65"/>
                  </a:cubicBezTo>
                  <a:cubicBezTo>
                    <a:pt x="439" y="71"/>
                    <a:pt x="436" y="76"/>
                    <a:pt x="435" y="81"/>
                  </a:cubicBezTo>
                  <a:cubicBezTo>
                    <a:pt x="433" y="86"/>
                    <a:pt x="432" y="91"/>
                    <a:pt x="431" y="95"/>
                  </a:cubicBezTo>
                  <a:cubicBezTo>
                    <a:pt x="431" y="98"/>
                    <a:pt x="430" y="101"/>
                    <a:pt x="429" y="102"/>
                  </a:cubicBezTo>
                  <a:cubicBezTo>
                    <a:pt x="428" y="103"/>
                    <a:pt x="427" y="103"/>
                    <a:pt x="426" y="103"/>
                  </a:cubicBezTo>
                  <a:cubicBezTo>
                    <a:pt x="425" y="103"/>
                    <a:pt x="425" y="103"/>
                    <a:pt x="423" y="103"/>
                  </a:cubicBezTo>
                  <a:cubicBezTo>
                    <a:pt x="422" y="102"/>
                    <a:pt x="421" y="101"/>
                    <a:pt x="419" y="100"/>
                  </a:cubicBezTo>
                  <a:cubicBezTo>
                    <a:pt x="418" y="99"/>
                    <a:pt x="416" y="98"/>
                    <a:pt x="414" y="96"/>
                  </a:cubicBezTo>
                  <a:cubicBezTo>
                    <a:pt x="413" y="94"/>
                    <a:pt x="412" y="93"/>
                    <a:pt x="411" y="92"/>
                  </a:cubicBezTo>
                  <a:cubicBezTo>
                    <a:pt x="410" y="91"/>
                    <a:pt x="410" y="90"/>
                    <a:pt x="409" y="89"/>
                  </a:cubicBezTo>
                  <a:cubicBezTo>
                    <a:pt x="409" y="88"/>
                    <a:pt x="408" y="87"/>
                    <a:pt x="408" y="86"/>
                  </a:cubicBezTo>
                  <a:cubicBezTo>
                    <a:pt x="408" y="85"/>
                    <a:pt x="408" y="84"/>
                    <a:pt x="408" y="82"/>
                  </a:cubicBezTo>
                  <a:cubicBezTo>
                    <a:pt x="408" y="80"/>
                    <a:pt x="408" y="77"/>
                    <a:pt x="409" y="73"/>
                  </a:cubicBezTo>
                  <a:cubicBezTo>
                    <a:pt x="410" y="68"/>
                    <a:pt x="412" y="63"/>
                    <a:pt x="415" y="58"/>
                  </a:cubicBezTo>
                  <a:cubicBezTo>
                    <a:pt x="417" y="53"/>
                    <a:pt x="420" y="47"/>
                    <a:pt x="424" y="41"/>
                  </a:cubicBezTo>
                  <a:cubicBezTo>
                    <a:pt x="427" y="35"/>
                    <a:pt x="432" y="30"/>
                    <a:pt x="437" y="25"/>
                  </a:cubicBezTo>
                  <a:cubicBezTo>
                    <a:pt x="445" y="16"/>
                    <a:pt x="454" y="10"/>
                    <a:pt x="462" y="6"/>
                  </a:cubicBezTo>
                  <a:cubicBezTo>
                    <a:pt x="471" y="2"/>
                    <a:pt x="479" y="0"/>
                    <a:pt x="487" y="0"/>
                  </a:cubicBezTo>
                  <a:cubicBezTo>
                    <a:pt x="496" y="0"/>
                    <a:pt x="503" y="2"/>
                    <a:pt x="511" y="5"/>
                  </a:cubicBezTo>
                  <a:cubicBezTo>
                    <a:pt x="518" y="9"/>
                    <a:pt x="525" y="13"/>
                    <a:pt x="531" y="20"/>
                  </a:cubicBezTo>
                  <a:cubicBezTo>
                    <a:pt x="537" y="25"/>
                    <a:pt x="542" y="31"/>
                    <a:pt x="546" y="37"/>
                  </a:cubicBezTo>
                  <a:cubicBezTo>
                    <a:pt x="550" y="44"/>
                    <a:pt x="554" y="52"/>
                    <a:pt x="557" y="61"/>
                  </a:cubicBezTo>
                  <a:cubicBezTo>
                    <a:pt x="561" y="71"/>
                    <a:pt x="563" y="82"/>
                    <a:pt x="565" y="96"/>
                  </a:cubicBezTo>
                  <a:cubicBezTo>
                    <a:pt x="567" y="110"/>
                    <a:pt x="568" y="126"/>
                    <a:pt x="568" y="146"/>
                  </a:cubicBezTo>
                  <a:lnTo>
                    <a:pt x="569" y="202"/>
                  </a:lnTo>
                  <a:lnTo>
                    <a:pt x="644" y="127"/>
                  </a:lnTo>
                  <a:cubicBezTo>
                    <a:pt x="645" y="126"/>
                    <a:pt x="645" y="126"/>
                    <a:pt x="647" y="126"/>
                  </a:cubicBezTo>
                  <a:cubicBezTo>
                    <a:pt x="648" y="125"/>
                    <a:pt x="649" y="125"/>
                    <a:pt x="650" y="126"/>
                  </a:cubicBezTo>
                  <a:cubicBezTo>
                    <a:pt x="651" y="126"/>
                    <a:pt x="653" y="127"/>
                    <a:pt x="654" y="128"/>
                  </a:cubicBezTo>
                  <a:cubicBezTo>
                    <a:pt x="656" y="129"/>
                    <a:pt x="657" y="130"/>
                    <a:pt x="659" y="13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86" name="Freeform 184"/>
            <p:cNvSpPr>
              <a:spLocks noEditPoints="1"/>
            </p:cNvSpPr>
            <p:nvPr/>
          </p:nvSpPr>
          <p:spPr bwMode="auto">
            <a:xfrm>
              <a:off x="5886450" y="5351465"/>
              <a:ext cx="366713" cy="374650"/>
            </a:xfrm>
            <a:custGeom>
              <a:avLst/>
              <a:gdLst/>
              <a:ahLst/>
              <a:cxnLst>
                <a:cxn ang="0">
                  <a:pos x="257" y="557"/>
                </a:cxn>
                <a:cxn ang="0">
                  <a:pos x="161" y="658"/>
                </a:cxn>
                <a:cxn ang="0">
                  <a:pos x="149" y="660"/>
                </a:cxn>
                <a:cxn ang="0">
                  <a:pos x="137" y="647"/>
                </a:cxn>
                <a:cxn ang="0">
                  <a:pos x="134" y="567"/>
                </a:cxn>
                <a:cxn ang="0">
                  <a:pos x="115" y="477"/>
                </a:cxn>
                <a:cxn ang="0">
                  <a:pos x="77" y="452"/>
                </a:cxn>
                <a:cxn ang="0">
                  <a:pos x="34" y="482"/>
                </a:cxn>
                <a:cxn ang="0">
                  <a:pos x="21" y="519"/>
                </a:cxn>
                <a:cxn ang="0">
                  <a:pos x="12" y="517"/>
                </a:cxn>
                <a:cxn ang="0">
                  <a:pos x="2" y="506"/>
                </a:cxn>
                <a:cxn ang="0">
                  <a:pos x="2" y="490"/>
                </a:cxn>
                <a:cxn ang="0">
                  <a:pos x="30" y="442"/>
                </a:cxn>
                <a:cxn ang="0">
                  <a:pos x="104" y="423"/>
                </a:cxn>
                <a:cxn ang="0">
                  <a:pos x="150" y="478"/>
                </a:cxn>
                <a:cxn ang="0">
                  <a:pos x="162" y="619"/>
                </a:cxn>
                <a:cxn ang="0">
                  <a:pos x="243" y="543"/>
                </a:cxn>
                <a:cxn ang="0">
                  <a:pos x="316" y="331"/>
                </a:cxn>
                <a:cxn ang="0">
                  <a:pos x="366" y="446"/>
                </a:cxn>
                <a:cxn ang="0">
                  <a:pos x="276" y="503"/>
                </a:cxn>
                <a:cxn ang="0">
                  <a:pos x="166" y="411"/>
                </a:cxn>
                <a:cxn ang="0">
                  <a:pos x="171" y="301"/>
                </a:cxn>
                <a:cxn ang="0">
                  <a:pos x="276" y="296"/>
                </a:cxn>
                <a:cxn ang="0">
                  <a:pos x="271" y="334"/>
                </a:cxn>
                <a:cxn ang="0">
                  <a:pos x="216" y="307"/>
                </a:cxn>
                <a:cxn ang="0">
                  <a:pos x="175" y="344"/>
                </a:cxn>
                <a:cxn ang="0">
                  <a:pos x="220" y="425"/>
                </a:cxn>
                <a:cxn ang="0">
                  <a:pos x="307" y="473"/>
                </a:cxn>
                <a:cxn ang="0">
                  <a:pos x="340" y="429"/>
                </a:cxn>
                <a:cxn ang="0">
                  <a:pos x="313" y="375"/>
                </a:cxn>
                <a:cxn ang="0">
                  <a:pos x="485" y="234"/>
                </a:cxn>
                <a:cxn ang="0">
                  <a:pos x="480" y="345"/>
                </a:cxn>
                <a:cxn ang="0">
                  <a:pos x="375" y="349"/>
                </a:cxn>
                <a:cxn ang="0">
                  <a:pos x="284" y="237"/>
                </a:cxn>
                <a:cxn ang="0">
                  <a:pos x="340" y="143"/>
                </a:cxn>
                <a:cxn ang="0">
                  <a:pos x="452" y="195"/>
                </a:cxn>
                <a:cxn ang="0">
                  <a:pos x="386" y="183"/>
                </a:cxn>
                <a:cxn ang="0">
                  <a:pos x="337" y="175"/>
                </a:cxn>
                <a:cxn ang="0">
                  <a:pos x="315" y="234"/>
                </a:cxn>
                <a:cxn ang="0">
                  <a:pos x="391" y="320"/>
                </a:cxn>
                <a:cxn ang="0">
                  <a:pos x="462" y="325"/>
                </a:cxn>
                <a:cxn ang="0">
                  <a:pos x="472" y="276"/>
                </a:cxn>
                <a:cxn ang="0">
                  <a:pos x="431" y="220"/>
                </a:cxn>
                <a:cxn ang="0">
                  <a:pos x="631" y="110"/>
                </a:cxn>
                <a:cxn ang="0">
                  <a:pos x="649" y="167"/>
                </a:cxn>
                <a:cxn ang="0">
                  <a:pos x="641" y="181"/>
                </a:cxn>
                <a:cxn ang="0">
                  <a:pos x="628" y="189"/>
                </a:cxn>
                <a:cxn ang="0">
                  <a:pos x="519" y="222"/>
                </a:cxn>
                <a:cxn ang="0">
                  <a:pos x="508" y="223"/>
                </a:cxn>
                <a:cxn ang="0">
                  <a:pos x="495" y="209"/>
                </a:cxn>
                <a:cxn ang="0">
                  <a:pos x="449" y="35"/>
                </a:cxn>
                <a:cxn ang="0">
                  <a:pos x="455" y="21"/>
                </a:cxn>
                <a:cxn ang="0">
                  <a:pos x="476" y="1"/>
                </a:cxn>
                <a:cxn ang="0">
                  <a:pos x="593" y="110"/>
                </a:cxn>
                <a:cxn ang="0">
                  <a:pos x="627" y="95"/>
                </a:cxn>
                <a:cxn ang="0">
                  <a:pos x="515" y="188"/>
                </a:cxn>
              </a:cxnLst>
              <a:rect l="0" t="0" r="r" b="b"/>
              <a:pathLst>
                <a:path w="649" h="662">
                  <a:moveTo>
                    <a:pt x="251" y="549"/>
                  </a:moveTo>
                  <a:cubicBezTo>
                    <a:pt x="253" y="550"/>
                    <a:pt x="254" y="552"/>
                    <a:pt x="255" y="553"/>
                  </a:cubicBezTo>
                  <a:cubicBezTo>
                    <a:pt x="256" y="555"/>
                    <a:pt x="257" y="556"/>
                    <a:pt x="257" y="557"/>
                  </a:cubicBezTo>
                  <a:cubicBezTo>
                    <a:pt x="258" y="559"/>
                    <a:pt x="258" y="560"/>
                    <a:pt x="258" y="561"/>
                  </a:cubicBezTo>
                  <a:cubicBezTo>
                    <a:pt x="257" y="562"/>
                    <a:pt x="257" y="563"/>
                    <a:pt x="256" y="564"/>
                  </a:cubicBezTo>
                  <a:lnTo>
                    <a:pt x="161" y="658"/>
                  </a:lnTo>
                  <a:cubicBezTo>
                    <a:pt x="160" y="660"/>
                    <a:pt x="159" y="661"/>
                    <a:pt x="158" y="661"/>
                  </a:cubicBezTo>
                  <a:cubicBezTo>
                    <a:pt x="156" y="662"/>
                    <a:pt x="155" y="662"/>
                    <a:pt x="154" y="662"/>
                  </a:cubicBezTo>
                  <a:cubicBezTo>
                    <a:pt x="152" y="662"/>
                    <a:pt x="151" y="661"/>
                    <a:pt x="149" y="660"/>
                  </a:cubicBezTo>
                  <a:cubicBezTo>
                    <a:pt x="148" y="659"/>
                    <a:pt x="146" y="658"/>
                    <a:pt x="144" y="656"/>
                  </a:cubicBezTo>
                  <a:cubicBezTo>
                    <a:pt x="142" y="654"/>
                    <a:pt x="141" y="653"/>
                    <a:pt x="139" y="651"/>
                  </a:cubicBezTo>
                  <a:cubicBezTo>
                    <a:pt x="138" y="650"/>
                    <a:pt x="137" y="648"/>
                    <a:pt x="137" y="647"/>
                  </a:cubicBezTo>
                  <a:cubicBezTo>
                    <a:pt x="136" y="645"/>
                    <a:pt x="136" y="644"/>
                    <a:pt x="135" y="642"/>
                  </a:cubicBezTo>
                  <a:cubicBezTo>
                    <a:pt x="135" y="640"/>
                    <a:pt x="135" y="638"/>
                    <a:pt x="135" y="636"/>
                  </a:cubicBezTo>
                  <a:lnTo>
                    <a:pt x="134" y="567"/>
                  </a:lnTo>
                  <a:cubicBezTo>
                    <a:pt x="134" y="550"/>
                    <a:pt x="133" y="537"/>
                    <a:pt x="131" y="526"/>
                  </a:cubicBezTo>
                  <a:cubicBezTo>
                    <a:pt x="129" y="514"/>
                    <a:pt x="127" y="505"/>
                    <a:pt x="125" y="497"/>
                  </a:cubicBezTo>
                  <a:cubicBezTo>
                    <a:pt x="122" y="489"/>
                    <a:pt x="119" y="482"/>
                    <a:pt x="115" y="477"/>
                  </a:cubicBezTo>
                  <a:cubicBezTo>
                    <a:pt x="112" y="472"/>
                    <a:pt x="108" y="468"/>
                    <a:pt x="104" y="464"/>
                  </a:cubicBezTo>
                  <a:cubicBezTo>
                    <a:pt x="100" y="460"/>
                    <a:pt x="96" y="457"/>
                    <a:pt x="92" y="455"/>
                  </a:cubicBezTo>
                  <a:cubicBezTo>
                    <a:pt x="87" y="453"/>
                    <a:pt x="82" y="452"/>
                    <a:pt x="77" y="452"/>
                  </a:cubicBezTo>
                  <a:cubicBezTo>
                    <a:pt x="72" y="451"/>
                    <a:pt x="67" y="452"/>
                    <a:pt x="62" y="455"/>
                  </a:cubicBezTo>
                  <a:cubicBezTo>
                    <a:pt x="57" y="457"/>
                    <a:pt x="52" y="460"/>
                    <a:pt x="47" y="465"/>
                  </a:cubicBezTo>
                  <a:cubicBezTo>
                    <a:pt x="41" y="470"/>
                    <a:pt x="37" y="476"/>
                    <a:pt x="34" y="482"/>
                  </a:cubicBezTo>
                  <a:cubicBezTo>
                    <a:pt x="31" y="488"/>
                    <a:pt x="29" y="494"/>
                    <a:pt x="28" y="499"/>
                  </a:cubicBezTo>
                  <a:cubicBezTo>
                    <a:pt x="26" y="504"/>
                    <a:pt x="25" y="508"/>
                    <a:pt x="24" y="512"/>
                  </a:cubicBezTo>
                  <a:cubicBezTo>
                    <a:pt x="23" y="516"/>
                    <a:pt x="22" y="518"/>
                    <a:pt x="21" y="519"/>
                  </a:cubicBezTo>
                  <a:cubicBezTo>
                    <a:pt x="21" y="520"/>
                    <a:pt x="20" y="520"/>
                    <a:pt x="19" y="520"/>
                  </a:cubicBezTo>
                  <a:cubicBezTo>
                    <a:pt x="18" y="521"/>
                    <a:pt x="17" y="520"/>
                    <a:pt x="16" y="520"/>
                  </a:cubicBezTo>
                  <a:cubicBezTo>
                    <a:pt x="15" y="519"/>
                    <a:pt x="14" y="519"/>
                    <a:pt x="12" y="517"/>
                  </a:cubicBezTo>
                  <a:cubicBezTo>
                    <a:pt x="11" y="516"/>
                    <a:pt x="9" y="515"/>
                    <a:pt x="7" y="513"/>
                  </a:cubicBezTo>
                  <a:cubicBezTo>
                    <a:pt x="6" y="512"/>
                    <a:pt x="5" y="510"/>
                    <a:pt x="4" y="509"/>
                  </a:cubicBezTo>
                  <a:cubicBezTo>
                    <a:pt x="3" y="508"/>
                    <a:pt x="2" y="507"/>
                    <a:pt x="2" y="506"/>
                  </a:cubicBezTo>
                  <a:cubicBezTo>
                    <a:pt x="1" y="505"/>
                    <a:pt x="1" y="505"/>
                    <a:pt x="1" y="504"/>
                  </a:cubicBezTo>
                  <a:cubicBezTo>
                    <a:pt x="0" y="503"/>
                    <a:pt x="0" y="501"/>
                    <a:pt x="0" y="499"/>
                  </a:cubicBezTo>
                  <a:cubicBezTo>
                    <a:pt x="1" y="497"/>
                    <a:pt x="1" y="494"/>
                    <a:pt x="2" y="490"/>
                  </a:cubicBezTo>
                  <a:cubicBezTo>
                    <a:pt x="3" y="486"/>
                    <a:pt x="5" y="481"/>
                    <a:pt x="7" y="475"/>
                  </a:cubicBezTo>
                  <a:cubicBezTo>
                    <a:pt x="10" y="470"/>
                    <a:pt x="13" y="464"/>
                    <a:pt x="16" y="458"/>
                  </a:cubicBezTo>
                  <a:cubicBezTo>
                    <a:pt x="20" y="453"/>
                    <a:pt x="24" y="447"/>
                    <a:pt x="30" y="442"/>
                  </a:cubicBezTo>
                  <a:cubicBezTo>
                    <a:pt x="38" y="434"/>
                    <a:pt x="46" y="427"/>
                    <a:pt x="55" y="424"/>
                  </a:cubicBezTo>
                  <a:cubicBezTo>
                    <a:pt x="64" y="420"/>
                    <a:pt x="72" y="418"/>
                    <a:pt x="80" y="418"/>
                  </a:cubicBezTo>
                  <a:cubicBezTo>
                    <a:pt x="88" y="418"/>
                    <a:pt x="96" y="419"/>
                    <a:pt x="104" y="423"/>
                  </a:cubicBezTo>
                  <a:cubicBezTo>
                    <a:pt x="111" y="426"/>
                    <a:pt x="118" y="431"/>
                    <a:pt x="124" y="437"/>
                  </a:cubicBezTo>
                  <a:cubicBezTo>
                    <a:pt x="129" y="442"/>
                    <a:pt x="134" y="448"/>
                    <a:pt x="139" y="455"/>
                  </a:cubicBezTo>
                  <a:cubicBezTo>
                    <a:pt x="143" y="461"/>
                    <a:pt x="147" y="469"/>
                    <a:pt x="150" y="478"/>
                  </a:cubicBezTo>
                  <a:cubicBezTo>
                    <a:pt x="153" y="488"/>
                    <a:pt x="156" y="499"/>
                    <a:pt x="158" y="513"/>
                  </a:cubicBezTo>
                  <a:cubicBezTo>
                    <a:pt x="160" y="527"/>
                    <a:pt x="161" y="544"/>
                    <a:pt x="161" y="563"/>
                  </a:cubicBezTo>
                  <a:lnTo>
                    <a:pt x="162" y="619"/>
                  </a:lnTo>
                  <a:lnTo>
                    <a:pt x="237" y="544"/>
                  </a:lnTo>
                  <a:cubicBezTo>
                    <a:pt x="237" y="544"/>
                    <a:pt x="238" y="543"/>
                    <a:pt x="239" y="543"/>
                  </a:cubicBezTo>
                  <a:cubicBezTo>
                    <a:pt x="240" y="543"/>
                    <a:pt x="242" y="543"/>
                    <a:pt x="243" y="543"/>
                  </a:cubicBezTo>
                  <a:cubicBezTo>
                    <a:pt x="244" y="543"/>
                    <a:pt x="245" y="544"/>
                    <a:pt x="247" y="545"/>
                  </a:cubicBezTo>
                  <a:cubicBezTo>
                    <a:pt x="248" y="546"/>
                    <a:pt x="250" y="547"/>
                    <a:pt x="251" y="549"/>
                  </a:cubicBezTo>
                  <a:close/>
                  <a:moveTo>
                    <a:pt x="316" y="331"/>
                  </a:moveTo>
                  <a:cubicBezTo>
                    <a:pt x="330" y="344"/>
                    <a:pt x="341" y="357"/>
                    <a:pt x="349" y="370"/>
                  </a:cubicBezTo>
                  <a:cubicBezTo>
                    <a:pt x="358" y="383"/>
                    <a:pt x="364" y="396"/>
                    <a:pt x="367" y="408"/>
                  </a:cubicBezTo>
                  <a:cubicBezTo>
                    <a:pt x="370" y="421"/>
                    <a:pt x="370" y="433"/>
                    <a:pt x="366" y="446"/>
                  </a:cubicBezTo>
                  <a:cubicBezTo>
                    <a:pt x="363" y="458"/>
                    <a:pt x="355" y="469"/>
                    <a:pt x="344" y="481"/>
                  </a:cubicBezTo>
                  <a:cubicBezTo>
                    <a:pt x="333" y="492"/>
                    <a:pt x="322" y="499"/>
                    <a:pt x="311" y="502"/>
                  </a:cubicBezTo>
                  <a:cubicBezTo>
                    <a:pt x="300" y="506"/>
                    <a:pt x="288" y="506"/>
                    <a:pt x="276" y="503"/>
                  </a:cubicBezTo>
                  <a:cubicBezTo>
                    <a:pt x="264" y="500"/>
                    <a:pt x="252" y="494"/>
                    <a:pt x="239" y="485"/>
                  </a:cubicBezTo>
                  <a:cubicBezTo>
                    <a:pt x="226" y="476"/>
                    <a:pt x="213" y="465"/>
                    <a:pt x="199" y="450"/>
                  </a:cubicBezTo>
                  <a:cubicBezTo>
                    <a:pt x="186" y="437"/>
                    <a:pt x="175" y="424"/>
                    <a:pt x="166" y="411"/>
                  </a:cubicBezTo>
                  <a:cubicBezTo>
                    <a:pt x="157" y="398"/>
                    <a:pt x="151" y="385"/>
                    <a:pt x="148" y="373"/>
                  </a:cubicBezTo>
                  <a:cubicBezTo>
                    <a:pt x="145" y="360"/>
                    <a:pt x="145" y="348"/>
                    <a:pt x="149" y="336"/>
                  </a:cubicBezTo>
                  <a:cubicBezTo>
                    <a:pt x="152" y="324"/>
                    <a:pt x="160" y="312"/>
                    <a:pt x="171" y="301"/>
                  </a:cubicBezTo>
                  <a:cubicBezTo>
                    <a:pt x="182" y="290"/>
                    <a:pt x="193" y="283"/>
                    <a:pt x="204" y="279"/>
                  </a:cubicBezTo>
                  <a:cubicBezTo>
                    <a:pt x="215" y="276"/>
                    <a:pt x="227" y="275"/>
                    <a:pt x="239" y="278"/>
                  </a:cubicBezTo>
                  <a:cubicBezTo>
                    <a:pt x="251" y="281"/>
                    <a:pt x="263" y="287"/>
                    <a:pt x="276" y="296"/>
                  </a:cubicBezTo>
                  <a:cubicBezTo>
                    <a:pt x="289" y="305"/>
                    <a:pt x="302" y="317"/>
                    <a:pt x="316" y="331"/>
                  </a:cubicBezTo>
                  <a:close/>
                  <a:moveTo>
                    <a:pt x="295" y="356"/>
                  </a:moveTo>
                  <a:cubicBezTo>
                    <a:pt x="286" y="347"/>
                    <a:pt x="278" y="340"/>
                    <a:pt x="271" y="334"/>
                  </a:cubicBezTo>
                  <a:cubicBezTo>
                    <a:pt x="263" y="328"/>
                    <a:pt x="256" y="322"/>
                    <a:pt x="250" y="318"/>
                  </a:cubicBezTo>
                  <a:cubicBezTo>
                    <a:pt x="244" y="314"/>
                    <a:pt x="238" y="311"/>
                    <a:pt x="232" y="310"/>
                  </a:cubicBezTo>
                  <a:cubicBezTo>
                    <a:pt x="226" y="308"/>
                    <a:pt x="221" y="307"/>
                    <a:pt x="216" y="307"/>
                  </a:cubicBezTo>
                  <a:cubicBezTo>
                    <a:pt x="211" y="307"/>
                    <a:pt x="206" y="309"/>
                    <a:pt x="201" y="311"/>
                  </a:cubicBezTo>
                  <a:cubicBezTo>
                    <a:pt x="197" y="313"/>
                    <a:pt x="193" y="316"/>
                    <a:pt x="188" y="321"/>
                  </a:cubicBezTo>
                  <a:cubicBezTo>
                    <a:pt x="181" y="328"/>
                    <a:pt x="176" y="336"/>
                    <a:pt x="175" y="344"/>
                  </a:cubicBezTo>
                  <a:cubicBezTo>
                    <a:pt x="174" y="353"/>
                    <a:pt x="175" y="361"/>
                    <a:pt x="179" y="370"/>
                  </a:cubicBezTo>
                  <a:cubicBezTo>
                    <a:pt x="182" y="379"/>
                    <a:pt x="188" y="388"/>
                    <a:pt x="195" y="397"/>
                  </a:cubicBezTo>
                  <a:cubicBezTo>
                    <a:pt x="202" y="406"/>
                    <a:pt x="211" y="416"/>
                    <a:pt x="220" y="425"/>
                  </a:cubicBezTo>
                  <a:cubicBezTo>
                    <a:pt x="233" y="438"/>
                    <a:pt x="245" y="448"/>
                    <a:pt x="255" y="456"/>
                  </a:cubicBezTo>
                  <a:cubicBezTo>
                    <a:pt x="265" y="464"/>
                    <a:pt x="275" y="469"/>
                    <a:pt x="283" y="472"/>
                  </a:cubicBezTo>
                  <a:cubicBezTo>
                    <a:pt x="292" y="475"/>
                    <a:pt x="300" y="475"/>
                    <a:pt x="307" y="473"/>
                  </a:cubicBezTo>
                  <a:cubicBezTo>
                    <a:pt x="314" y="471"/>
                    <a:pt x="320" y="467"/>
                    <a:pt x="327" y="461"/>
                  </a:cubicBezTo>
                  <a:cubicBezTo>
                    <a:pt x="332" y="456"/>
                    <a:pt x="335" y="451"/>
                    <a:pt x="337" y="445"/>
                  </a:cubicBezTo>
                  <a:cubicBezTo>
                    <a:pt x="340" y="440"/>
                    <a:pt x="340" y="434"/>
                    <a:pt x="340" y="429"/>
                  </a:cubicBezTo>
                  <a:cubicBezTo>
                    <a:pt x="340" y="423"/>
                    <a:pt x="339" y="417"/>
                    <a:pt x="336" y="411"/>
                  </a:cubicBezTo>
                  <a:cubicBezTo>
                    <a:pt x="334" y="405"/>
                    <a:pt x="331" y="399"/>
                    <a:pt x="327" y="393"/>
                  </a:cubicBezTo>
                  <a:cubicBezTo>
                    <a:pt x="323" y="387"/>
                    <a:pt x="318" y="381"/>
                    <a:pt x="313" y="375"/>
                  </a:cubicBezTo>
                  <a:cubicBezTo>
                    <a:pt x="307" y="369"/>
                    <a:pt x="301" y="362"/>
                    <a:pt x="295" y="356"/>
                  </a:cubicBezTo>
                  <a:close/>
                  <a:moveTo>
                    <a:pt x="452" y="195"/>
                  </a:moveTo>
                  <a:cubicBezTo>
                    <a:pt x="465" y="208"/>
                    <a:pt x="476" y="221"/>
                    <a:pt x="485" y="234"/>
                  </a:cubicBezTo>
                  <a:cubicBezTo>
                    <a:pt x="494" y="247"/>
                    <a:pt x="500" y="260"/>
                    <a:pt x="503" y="273"/>
                  </a:cubicBezTo>
                  <a:cubicBezTo>
                    <a:pt x="506" y="285"/>
                    <a:pt x="506" y="298"/>
                    <a:pt x="502" y="310"/>
                  </a:cubicBezTo>
                  <a:cubicBezTo>
                    <a:pt x="499" y="322"/>
                    <a:pt x="491" y="334"/>
                    <a:pt x="480" y="345"/>
                  </a:cubicBezTo>
                  <a:cubicBezTo>
                    <a:pt x="469" y="356"/>
                    <a:pt x="458" y="363"/>
                    <a:pt x="447" y="366"/>
                  </a:cubicBezTo>
                  <a:cubicBezTo>
                    <a:pt x="436" y="370"/>
                    <a:pt x="424" y="370"/>
                    <a:pt x="412" y="367"/>
                  </a:cubicBezTo>
                  <a:cubicBezTo>
                    <a:pt x="400" y="364"/>
                    <a:pt x="388" y="358"/>
                    <a:pt x="375" y="349"/>
                  </a:cubicBezTo>
                  <a:cubicBezTo>
                    <a:pt x="362" y="340"/>
                    <a:pt x="349" y="329"/>
                    <a:pt x="334" y="315"/>
                  </a:cubicBezTo>
                  <a:cubicBezTo>
                    <a:pt x="321" y="302"/>
                    <a:pt x="310" y="288"/>
                    <a:pt x="302" y="275"/>
                  </a:cubicBezTo>
                  <a:cubicBezTo>
                    <a:pt x="293" y="262"/>
                    <a:pt x="287" y="250"/>
                    <a:pt x="284" y="237"/>
                  </a:cubicBezTo>
                  <a:cubicBezTo>
                    <a:pt x="281" y="224"/>
                    <a:pt x="281" y="212"/>
                    <a:pt x="284" y="200"/>
                  </a:cubicBezTo>
                  <a:cubicBezTo>
                    <a:pt x="288" y="188"/>
                    <a:pt x="295" y="176"/>
                    <a:pt x="307" y="165"/>
                  </a:cubicBezTo>
                  <a:cubicBezTo>
                    <a:pt x="318" y="154"/>
                    <a:pt x="329" y="147"/>
                    <a:pt x="340" y="143"/>
                  </a:cubicBezTo>
                  <a:cubicBezTo>
                    <a:pt x="351" y="140"/>
                    <a:pt x="363" y="139"/>
                    <a:pt x="375" y="142"/>
                  </a:cubicBezTo>
                  <a:cubicBezTo>
                    <a:pt x="387" y="145"/>
                    <a:pt x="399" y="151"/>
                    <a:pt x="412" y="160"/>
                  </a:cubicBezTo>
                  <a:cubicBezTo>
                    <a:pt x="425" y="169"/>
                    <a:pt x="438" y="181"/>
                    <a:pt x="452" y="195"/>
                  </a:cubicBezTo>
                  <a:close/>
                  <a:moveTo>
                    <a:pt x="431" y="220"/>
                  </a:moveTo>
                  <a:cubicBezTo>
                    <a:pt x="422" y="212"/>
                    <a:pt x="414" y="204"/>
                    <a:pt x="407" y="198"/>
                  </a:cubicBezTo>
                  <a:cubicBezTo>
                    <a:pt x="399" y="192"/>
                    <a:pt x="392" y="187"/>
                    <a:pt x="386" y="183"/>
                  </a:cubicBezTo>
                  <a:cubicBezTo>
                    <a:pt x="379" y="179"/>
                    <a:pt x="373" y="176"/>
                    <a:pt x="368" y="174"/>
                  </a:cubicBezTo>
                  <a:cubicBezTo>
                    <a:pt x="362" y="172"/>
                    <a:pt x="357" y="171"/>
                    <a:pt x="352" y="171"/>
                  </a:cubicBezTo>
                  <a:cubicBezTo>
                    <a:pt x="346" y="172"/>
                    <a:pt x="342" y="173"/>
                    <a:pt x="337" y="175"/>
                  </a:cubicBezTo>
                  <a:cubicBezTo>
                    <a:pt x="333" y="177"/>
                    <a:pt x="328" y="181"/>
                    <a:pt x="324" y="185"/>
                  </a:cubicBezTo>
                  <a:cubicBezTo>
                    <a:pt x="317" y="192"/>
                    <a:pt x="312" y="200"/>
                    <a:pt x="311" y="209"/>
                  </a:cubicBezTo>
                  <a:cubicBezTo>
                    <a:pt x="310" y="217"/>
                    <a:pt x="311" y="225"/>
                    <a:pt x="315" y="234"/>
                  </a:cubicBezTo>
                  <a:cubicBezTo>
                    <a:pt x="318" y="243"/>
                    <a:pt x="323" y="252"/>
                    <a:pt x="331" y="261"/>
                  </a:cubicBezTo>
                  <a:cubicBezTo>
                    <a:pt x="338" y="271"/>
                    <a:pt x="347" y="280"/>
                    <a:pt x="356" y="290"/>
                  </a:cubicBezTo>
                  <a:cubicBezTo>
                    <a:pt x="369" y="302"/>
                    <a:pt x="381" y="313"/>
                    <a:pt x="391" y="320"/>
                  </a:cubicBezTo>
                  <a:cubicBezTo>
                    <a:pt x="401" y="328"/>
                    <a:pt x="411" y="333"/>
                    <a:pt x="419" y="336"/>
                  </a:cubicBezTo>
                  <a:cubicBezTo>
                    <a:pt x="428" y="339"/>
                    <a:pt x="435" y="339"/>
                    <a:pt x="442" y="337"/>
                  </a:cubicBezTo>
                  <a:cubicBezTo>
                    <a:pt x="449" y="335"/>
                    <a:pt x="456" y="331"/>
                    <a:pt x="462" y="325"/>
                  </a:cubicBezTo>
                  <a:cubicBezTo>
                    <a:pt x="467" y="320"/>
                    <a:pt x="471" y="315"/>
                    <a:pt x="473" y="310"/>
                  </a:cubicBezTo>
                  <a:cubicBezTo>
                    <a:pt x="475" y="304"/>
                    <a:pt x="476" y="299"/>
                    <a:pt x="476" y="293"/>
                  </a:cubicBezTo>
                  <a:cubicBezTo>
                    <a:pt x="476" y="287"/>
                    <a:pt x="474" y="282"/>
                    <a:pt x="472" y="276"/>
                  </a:cubicBezTo>
                  <a:cubicBezTo>
                    <a:pt x="470" y="270"/>
                    <a:pt x="466" y="264"/>
                    <a:pt x="462" y="258"/>
                  </a:cubicBezTo>
                  <a:cubicBezTo>
                    <a:pt x="458" y="251"/>
                    <a:pt x="454" y="245"/>
                    <a:pt x="448" y="239"/>
                  </a:cubicBezTo>
                  <a:cubicBezTo>
                    <a:pt x="443" y="233"/>
                    <a:pt x="437" y="226"/>
                    <a:pt x="431" y="220"/>
                  </a:cubicBezTo>
                  <a:close/>
                  <a:moveTo>
                    <a:pt x="627" y="95"/>
                  </a:moveTo>
                  <a:cubicBezTo>
                    <a:pt x="630" y="98"/>
                    <a:pt x="632" y="101"/>
                    <a:pt x="633" y="103"/>
                  </a:cubicBezTo>
                  <a:cubicBezTo>
                    <a:pt x="633" y="106"/>
                    <a:pt x="633" y="108"/>
                    <a:pt x="631" y="110"/>
                  </a:cubicBezTo>
                  <a:lnTo>
                    <a:pt x="612" y="129"/>
                  </a:lnTo>
                  <a:lnTo>
                    <a:pt x="648" y="165"/>
                  </a:lnTo>
                  <a:cubicBezTo>
                    <a:pt x="649" y="166"/>
                    <a:pt x="649" y="167"/>
                    <a:pt x="649" y="167"/>
                  </a:cubicBezTo>
                  <a:cubicBezTo>
                    <a:pt x="649" y="168"/>
                    <a:pt x="649" y="169"/>
                    <a:pt x="649" y="171"/>
                  </a:cubicBezTo>
                  <a:cubicBezTo>
                    <a:pt x="648" y="172"/>
                    <a:pt x="647" y="173"/>
                    <a:pt x="646" y="175"/>
                  </a:cubicBezTo>
                  <a:cubicBezTo>
                    <a:pt x="645" y="177"/>
                    <a:pt x="643" y="178"/>
                    <a:pt x="641" y="181"/>
                  </a:cubicBezTo>
                  <a:cubicBezTo>
                    <a:pt x="638" y="183"/>
                    <a:pt x="636" y="185"/>
                    <a:pt x="635" y="186"/>
                  </a:cubicBezTo>
                  <a:cubicBezTo>
                    <a:pt x="633" y="187"/>
                    <a:pt x="632" y="188"/>
                    <a:pt x="631" y="189"/>
                  </a:cubicBezTo>
                  <a:cubicBezTo>
                    <a:pt x="629" y="189"/>
                    <a:pt x="628" y="189"/>
                    <a:pt x="628" y="189"/>
                  </a:cubicBezTo>
                  <a:cubicBezTo>
                    <a:pt x="627" y="189"/>
                    <a:pt x="626" y="189"/>
                    <a:pt x="625" y="188"/>
                  </a:cubicBezTo>
                  <a:lnTo>
                    <a:pt x="589" y="152"/>
                  </a:lnTo>
                  <a:lnTo>
                    <a:pt x="519" y="222"/>
                  </a:lnTo>
                  <a:cubicBezTo>
                    <a:pt x="518" y="223"/>
                    <a:pt x="517" y="224"/>
                    <a:pt x="516" y="224"/>
                  </a:cubicBezTo>
                  <a:cubicBezTo>
                    <a:pt x="515" y="225"/>
                    <a:pt x="514" y="225"/>
                    <a:pt x="513" y="225"/>
                  </a:cubicBezTo>
                  <a:cubicBezTo>
                    <a:pt x="511" y="225"/>
                    <a:pt x="510" y="224"/>
                    <a:pt x="508" y="223"/>
                  </a:cubicBezTo>
                  <a:cubicBezTo>
                    <a:pt x="507" y="222"/>
                    <a:pt x="505" y="220"/>
                    <a:pt x="503" y="218"/>
                  </a:cubicBezTo>
                  <a:cubicBezTo>
                    <a:pt x="501" y="216"/>
                    <a:pt x="500" y="215"/>
                    <a:pt x="499" y="213"/>
                  </a:cubicBezTo>
                  <a:cubicBezTo>
                    <a:pt x="497" y="212"/>
                    <a:pt x="496" y="211"/>
                    <a:pt x="495" y="209"/>
                  </a:cubicBezTo>
                  <a:cubicBezTo>
                    <a:pt x="495" y="208"/>
                    <a:pt x="494" y="206"/>
                    <a:pt x="493" y="205"/>
                  </a:cubicBezTo>
                  <a:cubicBezTo>
                    <a:pt x="493" y="203"/>
                    <a:pt x="492" y="202"/>
                    <a:pt x="492" y="200"/>
                  </a:cubicBezTo>
                  <a:lnTo>
                    <a:pt x="449" y="35"/>
                  </a:lnTo>
                  <a:cubicBezTo>
                    <a:pt x="448" y="34"/>
                    <a:pt x="448" y="32"/>
                    <a:pt x="449" y="31"/>
                  </a:cubicBezTo>
                  <a:cubicBezTo>
                    <a:pt x="449" y="30"/>
                    <a:pt x="450" y="28"/>
                    <a:pt x="451" y="26"/>
                  </a:cubicBezTo>
                  <a:cubicBezTo>
                    <a:pt x="452" y="25"/>
                    <a:pt x="453" y="23"/>
                    <a:pt x="455" y="21"/>
                  </a:cubicBezTo>
                  <a:cubicBezTo>
                    <a:pt x="457" y="18"/>
                    <a:pt x="459" y="16"/>
                    <a:pt x="462" y="13"/>
                  </a:cubicBezTo>
                  <a:cubicBezTo>
                    <a:pt x="465" y="10"/>
                    <a:pt x="467" y="8"/>
                    <a:pt x="470" y="6"/>
                  </a:cubicBezTo>
                  <a:cubicBezTo>
                    <a:pt x="472" y="4"/>
                    <a:pt x="474" y="2"/>
                    <a:pt x="476" y="1"/>
                  </a:cubicBezTo>
                  <a:cubicBezTo>
                    <a:pt x="478" y="0"/>
                    <a:pt x="479" y="0"/>
                    <a:pt x="481" y="0"/>
                  </a:cubicBezTo>
                  <a:cubicBezTo>
                    <a:pt x="482" y="0"/>
                    <a:pt x="483" y="0"/>
                    <a:pt x="484" y="1"/>
                  </a:cubicBezTo>
                  <a:lnTo>
                    <a:pt x="593" y="110"/>
                  </a:lnTo>
                  <a:lnTo>
                    <a:pt x="613" y="91"/>
                  </a:lnTo>
                  <a:cubicBezTo>
                    <a:pt x="614" y="89"/>
                    <a:pt x="616" y="89"/>
                    <a:pt x="619" y="89"/>
                  </a:cubicBezTo>
                  <a:cubicBezTo>
                    <a:pt x="621" y="90"/>
                    <a:pt x="624" y="92"/>
                    <a:pt x="627" y="95"/>
                  </a:cubicBezTo>
                  <a:close/>
                  <a:moveTo>
                    <a:pt x="476" y="39"/>
                  </a:moveTo>
                  <a:lnTo>
                    <a:pt x="476" y="39"/>
                  </a:lnTo>
                  <a:lnTo>
                    <a:pt x="515" y="188"/>
                  </a:lnTo>
                  <a:lnTo>
                    <a:pt x="570" y="133"/>
                  </a:lnTo>
                  <a:lnTo>
                    <a:pt x="476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87" name="Freeform 185"/>
            <p:cNvSpPr>
              <a:spLocks noEditPoints="1"/>
            </p:cNvSpPr>
            <p:nvPr/>
          </p:nvSpPr>
          <p:spPr bwMode="auto">
            <a:xfrm>
              <a:off x="6643688" y="5346703"/>
              <a:ext cx="365125" cy="379413"/>
            </a:xfrm>
            <a:custGeom>
              <a:avLst/>
              <a:gdLst/>
              <a:ahLst/>
              <a:cxnLst>
                <a:cxn ang="0">
                  <a:pos x="258" y="567"/>
                </a:cxn>
                <a:cxn ang="0">
                  <a:pos x="161" y="668"/>
                </a:cxn>
                <a:cxn ang="0">
                  <a:pos x="149" y="670"/>
                </a:cxn>
                <a:cxn ang="0">
                  <a:pos x="137" y="657"/>
                </a:cxn>
                <a:cxn ang="0">
                  <a:pos x="134" y="577"/>
                </a:cxn>
                <a:cxn ang="0">
                  <a:pos x="115" y="487"/>
                </a:cxn>
                <a:cxn ang="0">
                  <a:pos x="77" y="462"/>
                </a:cxn>
                <a:cxn ang="0">
                  <a:pos x="34" y="492"/>
                </a:cxn>
                <a:cxn ang="0">
                  <a:pos x="21" y="529"/>
                </a:cxn>
                <a:cxn ang="0">
                  <a:pos x="12" y="527"/>
                </a:cxn>
                <a:cxn ang="0">
                  <a:pos x="2" y="516"/>
                </a:cxn>
                <a:cxn ang="0">
                  <a:pos x="2" y="500"/>
                </a:cxn>
                <a:cxn ang="0">
                  <a:pos x="30" y="452"/>
                </a:cxn>
                <a:cxn ang="0">
                  <a:pos x="104" y="433"/>
                </a:cxn>
                <a:cxn ang="0">
                  <a:pos x="150" y="488"/>
                </a:cxn>
                <a:cxn ang="0">
                  <a:pos x="162" y="629"/>
                </a:cxn>
                <a:cxn ang="0">
                  <a:pos x="243" y="553"/>
                </a:cxn>
                <a:cxn ang="0">
                  <a:pos x="317" y="341"/>
                </a:cxn>
                <a:cxn ang="0">
                  <a:pos x="366" y="456"/>
                </a:cxn>
                <a:cxn ang="0">
                  <a:pos x="276" y="513"/>
                </a:cxn>
                <a:cxn ang="0">
                  <a:pos x="166" y="421"/>
                </a:cxn>
                <a:cxn ang="0">
                  <a:pos x="171" y="311"/>
                </a:cxn>
                <a:cxn ang="0">
                  <a:pos x="276" y="306"/>
                </a:cxn>
                <a:cxn ang="0">
                  <a:pos x="271" y="344"/>
                </a:cxn>
                <a:cxn ang="0">
                  <a:pos x="216" y="317"/>
                </a:cxn>
                <a:cxn ang="0">
                  <a:pos x="175" y="354"/>
                </a:cxn>
                <a:cxn ang="0">
                  <a:pos x="220" y="435"/>
                </a:cxn>
                <a:cxn ang="0">
                  <a:pos x="307" y="483"/>
                </a:cxn>
                <a:cxn ang="0">
                  <a:pos x="340" y="439"/>
                </a:cxn>
                <a:cxn ang="0">
                  <a:pos x="313" y="385"/>
                </a:cxn>
                <a:cxn ang="0">
                  <a:pos x="485" y="244"/>
                </a:cxn>
                <a:cxn ang="0">
                  <a:pos x="480" y="355"/>
                </a:cxn>
                <a:cxn ang="0">
                  <a:pos x="375" y="359"/>
                </a:cxn>
                <a:cxn ang="0">
                  <a:pos x="284" y="247"/>
                </a:cxn>
                <a:cxn ang="0">
                  <a:pos x="340" y="153"/>
                </a:cxn>
                <a:cxn ang="0">
                  <a:pos x="452" y="205"/>
                </a:cxn>
                <a:cxn ang="0">
                  <a:pos x="386" y="193"/>
                </a:cxn>
                <a:cxn ang="0">
                  <a:pos x="337" y="185"/>
                </a:cxn>
                <a:cxn ang="0">
                  <a:pos x="315" y="244"/>
                </a:cxn>
                <a:cxn ang="0">
                  <a:pos x="391" y="330"/>
                </a:cxn>
                <a:cxn ang="0">
                  <a:pos x="463" y="335"/>
                </a:cxn>
                <a:cxn ang="0">
                  <a:pos x="472" y="286"/>
                </a:cxn>
                <a:cxn ang="0">
                  <a:pos x="431" y="230"/>
                </a:cxn>
                <a:cxn ang="0">
                  <a:pos x="644" y="156"/>
                </a:cxn>
                <a:cxn ang="0">
                  <a:pos x="596" y="234"/>
                </a:cxn>
                <a:cxn ang="0">
                  <a:pos x="529" y="229"/>
                </a:cxn>
                <a:cxn ang="0">
                  <a:pos x="460" y="167"/>
                </a:cxn>
                <a:cxn ang="0">
                  <a:pos x="428" y="84"/>
                </a:cxn>
                <a:cxn ang="0">
                  <a:pos x="468" y="15"/>
                </a:cxn>
                <a:cxn ang="0">
                  <a:pos x="494" y="0"/>
                </a:cxn>
                <a:cxn ang="0">
                  <a:pos x="502" y="4"/>
                </a:cxn>
                <a:cxn ang="0">
                  <a:pos x="512" y="14"/>
                </a:cxn>
                <a:cxn ang="0">
                  <a:pos x="506" y="22"/>
                </a:cxn>
                <a:cxn ang="0">
                  <a:pos x="474" y="44"/>
                </a:cxn>
                <a:cxn ang="0">
                  <a:pos x="468" y="126"/>
                </a:cxn>
                <a:cxn ang="0">
                  <a:pos x="498" y="128"/>
                </a:cxn>
                <a:cxn ang="0">
                  <a:pos x="545" y="82"/>
                </a:cxn>
                <a:cxn ang="0">
                  <a:pos x="617" y="101"/>
                </a:cxn>
                <a:cxn ang="0">
                  <a:pos x="565" y="108"/>
                </a:cxn>
                <a:cxn ang="0">
                  <a:pos x="523" y="134"/>
                </a:cxn>
                <a:cxn ang="0">
                  <a:pos x="507" y="171"/>
                </a:cxn>
                <a:cxn ang="0">
                  <a:pos x="583" y="209"/>
                </a:cxn>
                <a:cxn ang="0">
                  <a:pos x="614" y="160"/>
                </a:cxn>
              </a:cxnLst>
              <a:rect l="0" t="0" r="r" b="b"/>
              <a:pathLst>
                <a:path w="644" h="672">
                  <a:moveTo>
                    <a:pt x="251" y="559"/>
                  </a:moveTo>
                  <a:cubicBezTo>
                    <a:pt x="253" y="560"/>
                    <a:pt x="254" y="562"/>
                    <a:pt x="255" y="563"/>
                  </a:cubicBezTo>
                  <a:cubicBezTo>
                    <a:pt x="256" y="565"/>
                    <a:pt x="257" y="566"/>
                    <a:pt x="258" y="567"/>
                  </a:cubicBezTo>
                  <a:cubicBezTo>
                    <a:pt x="258" y="569"/>
                    <a:pt x="258" y="570"/>
                    <a:pt x="258" y="571"/>
                  </a:cubicBezTo>
                  <a:cubicBezTo>
                    <a:pt x="258" y="572"/>
                    <a:pt x="257" y="573"/>
                    <a:pt x="256" y="574"/>
                  </a:cubicBezTo>
                  <a:lnTo>
                    <a:pt x="161" y="668"/>
                  </a:lnTo>
                  <a:cubicBezTo>
                    <a:pt x="160" y="670"/>
                    <a:pt x="159" y="671"/>
                    <a:pt x="158" y="671"/>
                  </a:cubicBezTo>
                  <a:cubicBezTo>
                    <a:pt x="156" y="672"/>
                    <a:pt x="155" y="672"/>
                    <a:pt x="154" y="672"/>
                  </a:cubicBezTo>
                  <a:cubicBezTo>
                    <a:pt x="152" y="672"/>
                    <a:pt x="151" y="671"/>
                    <a:pt x="149" y="670"/>
                  </a:cubicBezTo>
                  <a:cubicBezTo>
                    <a:pt x="148" y="669"/>
                    <a:pt x="146" y="668"/>
                    <a:pt x="144" y="666"/>
                  </a:cubicBezTo>
                  <a:cubicBezTo>
                    <a:pt x="142" y="664"/>
                    <a:pt x="141" y="663"/>
                    <a:pt x="139" y="661"/>
                  </a:cubicBezTo>
                  <a:cubicBezTo>
                    <a:pt x="138" y="660"/>
                    <a:pt x="137" y="658"/>
                    <a:pt x="137" y="657"/>
                  </a:cubicBezTo>
                  <a:cubicBezTo>
                    <a:pt x="136" y="655"/>
                    <a:pt x="136" y="654"/>
                    <a:pt x="136" y="652"/>
                  </a:cubicBezTo>
                  <a:cubicBezTo>
                    <a:pt x="135" y="650"/>
                    <a:pt x="135" y="648"/>
                    <a:pt x="135" y="646"/>
                  </a:cubicBezTo>
                  <a:lnTo>
                    <a:pt x="134" y="577"/>
                  </a:lnTo>
                  <a:cubicBezTo>
                    <a:pt x="134" y="560"/>
                    <a:pt x="133" y="547"/>
                    <a:pt x="131" y="536"/>
                  </a:cubicBezTo>
                  <a:cubicBezTo>
                    <a:pt x="129" y="524"/>
                    <a:pt x="127" y="515"/>
                    <a:pt x="125" y="507"/>
                  </a:cubicBezTo>
                  <a:cubicBezTo>
                    <a:pt x="122" y="499"/>
                    <a:pt x="119" y="492"/>
                    <a:pt x="115" y="487"/>
                  </a:cubicBezTo>
                  <a:cubicBezTo>
                    <a:pt x="112" y="482"/>
                    <a:pt x="108" y="478"/>
                    <a:pt x="104" y="474"/>
                  </a:cubicBezTo>
                  <a:cubicBezTo>
                    <a:pt x="100" y="470"/>
                    <a:pt x="96" y="467"/>
                    <a:pt x="92" y="465"/>
                  </a:cubicBezTo>
                  <a:cubicBezTo>
                    <a:pt x="87" y="463"/>
                    <a:pt x="82" y="462"/>
                    <a:pt x="77" y="462"/>
                  </a:cubicBezTo>
                  <a:cubicBezTo>
                    <a:pt x="72" y="461"/>
                    <a:pt x="67" y="462"/>
                    <a:pt x="62" y="465"/>
                  </a:cubicBezTo>
                  <a:cubicBezTo>
                    <a:pt x="57" y="467"/>
                    <a:pt x="52" y="470"/>
                    <a:pt x="47" y="475"/>
                  </a:cubicBezTo>
                  <a:cubicBezTo>
                    <a:pt x="41" y="480"/>
                    <a:pt x="37" y="486"/>
                    <a:pt x="34" y="492"/>
                  </a:cubicBezTo>
                  <a:cubicBezTo>
                    <a:pt x="31" y="498"/>
                    <a:pt x="29" y="504"/>
                    <a:pt x="28" y="509"/>
                  </a:cubicBezTo>
                  <a:cubicBezTo>
                    <a:pt x="26" y="514"/>
                    <a:pt x="25" y="518"/>
                    <a:pt x="24" y="522"/>
                  </a:cubicBezTo>
                  <a:cubicBezTo>
                    <a:pt x="23" y="526"/>
                    <a:pt x="23" y="528"/>
                    <a:pt x="21" y="529"/>
                  </a:cubicBezTo>
                  <a:cubicBezTo>
                    <a:pt x="21" y="530"/>
                    <a:pt x="20" y="530"/>
                    <a:pt x="19" y="530"/>
                  </a:cubicBezTo>
                  <a:cubicBezTo>
                    <a:pt x="18" y="531"/>
                    <a:pt x="17" y="530"/>
                    <a:pt x="16" y="530"/>
                  </a:cubicBezTo>
                  <a:cubicBezTo>
                    <a:pt x="15" y="529"/>
                    <a:pt x="14" y="529"/>
                    <a:pt x="12" y="527"/>
                  </a:cubicBezTo>
                  <a:cubicBezTo>
                    <a:pt x="11" y="526"/>
                    <a:pt x="9" y="525"/>
                    <a:pt x="7" y="523"/>
                  </a:cubicBezTo>
                  <a:cubicBezTo>
                    <a:pt x="6" y="522"/>
                    <a:pt x="5" y="520"/>
                    <a:pt x="4" y="519"/>
                  </a:cubicBezTo>
                  <a:cubicBezTo>
                    <a:pt x="3" y="518"/>
                    <a:pt x="2" y="517"/>
                    <a:pt x="2" y="516"/>
                  </a:cubicBezTo>
                  <a:cubicBezTo>
                    <a:pt x="1" y="515"/>
                    <a:pt x="1" y="515"/>
                    <a:pt x="1" y="514"/>
                  </a:cubicBezTo>
                  <a:cubicBezTo>
                    <a:pt x="0" y="513"/>
                    <a:pt x="0" y="511"/>
                    <a:pt x="1" y="509"/>
                  </a:cubicBezTo>
                  <a:cubicBezTo>
                    <a:pt x="1" y="507"/>
                    <a:pt x="1" y="504"/>
                    <a:pt x="2" y="500"/>
                  </a:cubicBezTo>
                  <a:cubicBezTo>
                    <a:pt x="3" y="496"/>
                    <a:pt x="5" y="491"/>
                    <a:pt x="7" y="485"/>
                  </a:cubicBezTo>
                  <a:cubicBezTo>
                    <a:pt x="10" y="480"/>
                    <a:pt x="13" y="474"/>
                    <a:pt x="16" y="468"/>
                  </a:cubicBezTo>
                  <a:cubicBezTo>
                    <a:pt x="20" y="463"/>
                    <a:pt x="25" y="457"/>
                    <a:pt x="30" y="452"/>
                  </a:cubicBezTo>
                  <a:cubicBezTo>
                    <a:pt x="38" y="444"/>
                    <a:pt x="47" y="437"/>
                    <a:pt x="55" y="434"/>
                  </a:cubicBezTo>
                  <a:cubicBezTo>
                    <a:pt x="64" y="430"/>
                    <a:pt x="72" y="428"/>
                    <a:pt x="80" y="428"/>
                  </a:cubicBezTo>
                  <a:cubicBezTo>
                    <a:pt x="88" y="428"/>
                    <a:pt x="96" y="429"/>
                    <a:pt x="104" y="433"/>
                  </a:cubicBezTo>
                  <a:cubicBezTo>
                    <a:pt x="111" y="436"/>
                    <a:pt x="118" y="441"/>
                    <a:pt x="124" y="447"/>
                  </a:cubicBezTo>
                  <a:cubicBezTo>
                    <a:pt x="129" y="452"/>
                    <a:pt x="134" y="458"/>
                    <a:pt x="139" y="465"/>
                  </a:cubicBezTo>
                  <a:cubicBezTo>
                    <a:pt x="143" y="471"/>
                    <a:pt x="147" y="479"/>
                    <a:pt x="150" y="488"/>
                  </a:cubicBezTo>
                  <a:cubicBezTo>
                    <a:pt x="153" y="498"/>
                    <a:pt x="156" y="509"/>
                    <a:pt x="158" y="523"/>
                  </a:cubicBezTo>
                  <a:cubicBezTo>
                    <a:pt x="160" y="537"/>
                    <a:pt x="161" y="554"/>
                    <a:pt x="161" y="573"/>
                  </a:cubicBezTo>
                  <a:lnTo>
                    <a:pt x="162" y="629"/>
                  </a:lnTo>
                  <a:lnTo>
                    <a:pt x="237" y="554"/>
                  </a:lnTo>
                  <a:cubicBezTo>
                    <a:pt x="237" y="554"/>
                    <a:pt x="238" y="553"/>
                    <a:pt x="239" y="553"/>
                  </a:cubicBezTo>
                  <a:cubicBezTo>
                    <a:pt x="240" y="553"/>
                    <a:pt x="242" y="553"/>
                    <a:pt x="243" y="553"/>
                  </a:cubicBezTo>
                  <a:cubicBezTo>
                    <a:pt x="244" y="553"/>
                    <a:pt x="246" y="554"/>
                    <a:pt x="247" y="555"/>
                  </a:cubicBezTo>
                  <a:cubicBezTo>
                    <a:pt x="248" y="556"/>
                    <a:pt x="250" y="557"/>
                    <a:pt x="251" y="559"/>
                  </a:cubicBezTo>
                  <a:close/>
                  <a:moveTo>
                    <a:pt x="317" y="341"/>
                  </a:moveTo>
                  <a:cubicBezTo>
                    <a:pt x="330" y="354"/>
                    <a:pt x="341" y="367"/>
                    <a:pt x="349" y="380"/>
                  </a:cubicBezTo>
                  <a:cubicBezTo>
                    <a:pt x="358" y="393"/>
                    <a:pt x="364" y="406"/>
                    <a:pt x="367" y="418"/>
                  </a:cubicBezTo>
                  <a:cubicBezTo>
                    <a:pt x="370" y="431"/>
                    <a:pt x="370" y="443"/>
                    <a:pt x="366" y="456"/>
                  </a:cubicBezTo>
                  <a:cubicBezTo>
                    <a:pt x="363" y="468"/>
                    <a:pt x="356" y="479"/>
                    <a:pt x="344" y="491"/>
                  </a:cubicBezTo>
                  <a:cubicBezTo>
                    <a:pt x="333" y="502"/>
                    <a:pt x="322" y="509"/>
                    <a:pt x="311" y="512"/>
                  </a:cubicBezTo>
                  <a:cubicBezTo>
                    <a:pt x="300" y="516"/>
                    <a:pt x="288" y="516"/>
                    <a:pt x="276" y="513"/>
                  </a:cubicBezTo>
                  <a:cubicBezTo>
                    <a:pt x="264" y="510"/>
                    <a:pt x="252" y="504"/>
                    <a:pt x="239" y="495"/>
                  </a:cubicBezTo>
                  <a:cubicBezTo>
                    <a:pt x="226" y="486"/>
                    <a:pt x="213" y="475"/>
                    <a:pt x="199" y="460"/>
                  </a:cubicBezTo>
                  <a:cubicBezTo>
                    <a:pt x="186" y="447"/>
                    <a:pt x="175" y="434"/>
                    <a:pt x="166" y="421"/>
                  </a:cubicBezTo>
                  <a:cubicBezTo>
                    <a:pt x="157" y="408"/>
                    <a:pt x="151" y="395"/>
                    <a:pt x="148" y="383"/>
                  </a:cubicBezTo>
                  <a:cubicBezTo>
                    <a:pt x="145" y="370"/>
                    <a:pt x="145" y="358"/>
                    <a:pt x="149" y="346"/>
                  </a:cubicBezTo>
                  <a:cubicBezTo>
                    <a:pt x="152" y="334"/>
                    <a:pt x="160" y="322"/>
                    <a:pt x="171" y="311"/>
                  </a:cubicBezTo>
                  <a:cubicBezTo>
                    <a:pt x="182" y="300"/>
                    <a:pt x="193" y="293"/>
                    <a:pt x="204" y="289"/>
                  </a:cubicBezTo>
                  <a:cubicBezTo>
                    <a:pt x="215" y="286"/>
                    <a:pt x="227" y="285"/>
                    <a:pt x="239" y="288"/>
                  </a:cubicBezTo>
                  <a:cubicBezTo>
                    <a:pt x="251" y="291"/>
                    <a:pt x="263" y="297"/>
                    <a:pt x="276" y="306"/>
                  </a:cubicBezTo>
                  <a:cubicBezTo>
                    <a:pt x="289" y="315"/>
                    <a:pt x="302" y="327"/>
                    <a:pt x="317" y="341"/>
                  </a:cubicBezTo>
                  <a:close/>
                  <a:moveTo>
                    <a:pt x="295" y="366"/>
                  </a:moveTo>
                  <a:cubicBezTo>
                    <a:pt x="286" y="357"/>
                    <a:pt x="278" y="350"/>
                    <a:pt x="271" y="344"/>
                  </a:cubicBezTo>
                  <a:cubicBezTo>
                    <a:pt x="263" y="338"/>
                    <a:pt x="256" y="332"/>
                    <a:pt x="250" y="328"/>
                  </a:cubicBezTo>
                  <a:cubicBezTo>
                    <a:pt x="244" y="324"/>
                    <a:pt x="238" y="321"/>
                    <a:pt x="232" y="320"/>
                  </a:cubicBezTo>
                  <a:cubicBezTo>
                    <a:pt x="226" y="318"/>
                    <a:pt x="221" y="317"/>
                    <a:pt x="216" y="317"/>
                  </a:cubicBezTo>
                  <a:cubicBezTo>
                    <a:pt x="211" y="317"/>
                    <a:pt x="206" y="319"/>
                    <a:pt x="201" y="321"/>
                  </a:cubicBezTo>
                  <a:cubicBezTo>
                    <a:pt x="197" y="323"/>
                    <a:pt x="193" y="326"/>
                    <a:pt x="188" y="331"/>
                  </a:cubicBezTo>
                  <a:cubicBezTo>
                    <a:pt x="181" y="338"/>
                    <a:pt x="176" y="346"/>
                    <a:pt x="175" y="354"/>
                  </a:cubicBezTo>
                  <a:cubicBezTo>
                    <a:pt x="174" y="363"/>
                    <a:pt x="175" y="371"/>
                    <a:pt x="179" y="380"/>
                  </a:cubicBezTo>
                  <a:cubicBezTo>
                    <a:pt x="182" y="389"/>
                    <a:pt x="188" y="398"/>
                    <a:pt x="195" y="407"/>
                  </a:cubicBezTo>
                  <a:cubicBezTo>
                    <a:pt x="202" y="416"/>
                    <a:pt x="211" y="426"/>
                    <a:pt x="220" y="435"/>
                  </a:cubicBezTo>
                  <a:cubicBezTo>
                    <a:pt x="233" y="448"/>
                    <a:pt x="245" y="458"/>
                    <a:pt x="255" y="466"/>
                  </a:cubicBezTo>
                  <a:cubicBezTo>
                    <a:pt x="265" y="474"/>
                    <a:pt x="275" y="479"/>
                    <a:pt x="283" y="482"/>
                  </a:cubicBezTo>
                  <a:cubicBezTo>
                    <a:pt x="292" y="485"/>
                    <a:pt x="300" y="485"/>
                    <a:pt x="307" y="483"/>
                  </a:cubicBezTo>
                  <a:cubicBezTo>
                    <a:pt x="314" y="481"/>
                    <a:pt x="320" y="477"/>
                    <a:pt x="327" y="471"/>
                  </a:cubicBezTo>
                  <a:cubicBezTo>
                    <a:pt x="332" y="466"/>
                    <a:pt x="335" y="461"/>
                    <a:pt x="337" y="455"/>
                  </a:cubicBezTo>
                  <a:cubicBezTo>
                    <a:pt x="340" y="450"/>
                    <a:pt x="341" y="444"/>
                    <a:pt x="340" y="439"/>
                  </a:cubicBezTo>
                  <a:cubicBezTo>
                    <a:pt x="340" y="433"/>
                    <a:pt x="339" y="427"/>
                    <a:pt x="336" y="421"/>
                  </a:cubicBezTo>
                  <a:cubicBezTo>
                    <a:pt x="334" y="415"/>
                    <a:pt x="331" y="409"/>
                    <a:pt x="327" y="403"/>
                  </a:cubicBezTo>
                  <a:cubicBezTo>
                    <a:pt x="323" y="397"/>
                    <a:pt x="318" y="391"/>
                    <a:pt x="313" y="385"/>
                  </a:cubicBezTo>
                  <a:cubicBezTo>
                    <a:pt x="307" y="379"/>
                    <a:pt x="301" y="372"/>
                    <a:pt x="295" y="366"/>
                  </a:cubicBezTo>
                  <a:close/>
                  <a:moveTo>
                    <a:pt x="452" y="205"/>
                  </a:moveTo>
                  <a:cubicBezTo>
                    <a:pt x="465" y="218"/>
                    <a:pt x="476" y="231"/>
                    <a:pt x="485" y="244"/>
                  </a:cubicBezTo>
                  <a:cubicBezTo>
                    <a:pt x="494" y="257"/>
                    <a:pt x="500" y="270"/>
                    <a:pt x="503" y="283"/>
                  </a:cubicBezTo>
                  <a:cubicBezTo>
                    <a:pt x="506" y="295"/>
                    <a:pt x="506" y="308"/>
                    <a:pt x="502" y="320"/>
                  </a:cubicBezTo>
                  <a:cubicBezTo>
                    <a:pt x="499" y="332"/>
                    <a:pt x="491" y="344"/>
                    <a:pt x="480" y="355"/>
                  </a:cubicBezTo>
                  <a:cubicBezTo>
                    <a:pt x="469" y="366"/>
                    <a:pt x="458" y="373"/>
                    <a:pt x="447" y="376"/>
                  </a:cubicBezTo>
                  <a:cubicBezTo>
                    <a:pt x="436" y="380"/>
                    <a:pt x="424" y="380"/>
                    <a:pt x="412" y="377"/>
                  </a:cubicBezTo>
                  <a:cubicBezTo>
                    <a:pt x="400" y="374"/>
                    <a:pt x="388" y="368"/>
                    <a:pt x="375" y="359"/>
                  </a:cubicBezTo>
                  <a:cubicBezTo>
                    <a:pt x="362" y="350"/>
                    <a:pt x="349" y="339"/>
                    <a:pt x="334" y="325"/>
                  </a:cubicBezTo>
                  <a:cubicBezTo>
                    <a:pt x="321" y="312"/>
                    <a:pt x="310" y="298"/>
                    <a:pt x="302" y="285"/>
                  </a:cubicBezTo>
                  <a:cubicBezTo>
                    <a:pt x="293" y="272"/>
                    <a:pt x="287" y="260"/>
                    <a:pt x="284" y="247"/>
                  </a:cubicBezTo>
                  <a:cubicBezTo>
                    <a:pt x="281" y="234"/>
                    <a:pt x="281" y="222"/>
                    <a:pt x="285" y="210"/>
                  </a:cubicBezTo>
                  <a:cubicBezTo>
                    <a:pt x="288" y="198"/>
                    <a:pt x="295" y="186"/>
                    <a:pt x="307" y="175"/>
                  </a:cubicBezTo>
                  <a:cubicBezTo>
                    <a:pt x="318" y="164"/>
                    <a:pt x="329" y="157"/>
                    <a:pt x="340" y="153"/>
                  </a:cubicBezTo>
                  <a:cubicBezTo>
                    <a:pt x="351" y="150"/>
                    <a:pt x="363" y="149"/>
                    <a:pt x="375" y="152"/>
                  </a:cubicBezTo>
                  <a:cubicBezTo>
                    <a:pt x="387" y="155"/>
                    <a:pt x="399" y="161"/>
                    <a:pt x="412" y="170"/>
                  </a:cubicBezTo>
                  <a:cubicBezTo>
                    <a:pt x="425" y="179"/>
                    <a:pt x="438" y="191"/>
                    <a:pt x="452" y="205"/>
                  </a:cubicBezTo>
                  <a:close/>
                  <a:moveTo>
                    <a:pt x="431" y="230"/>
                  </a:moveTo>
                  <a:cubicBezTo>
                    <a:pt x="422" y="222"/>
                    <a:pt x="414" y="214"/>
                    <a:pt x="407" y="208"/>
                  </a:cubicBezTo>
                  <a:cubicBezTo>
                    <a:pt x="399" y="202"/>
                    <a:pt x="392" y="197"/>
                    <a:pt x="386" y="193"/>
                  </a:cubicBezTo>
                  <a:cubicBezTo>
                    <a:pt x="379" y="189"/>
                    <a:pt x="373" y="186"/>
                    <a:pt x="368" y="184"/>
                  </a:cubicBezTo>
                  <a:cubicBezTo>
                    <a:pt x="362" y="182"/>
                    <a:pt x="357" y="181"/>
                    <a:pt x="352" y="181"/>
                  </a:cubicBezTo>
                  <a:cubicBezTo>
                    <a:pt x="347" y="182"/>
                    <a:pt x="342" y="183"/>
                    <a:pt x="337" y="185"/>
                  </a:cubicBezTo>
                  <a:cubicBezTo>
                    <a:pt x="333" y="187"/>
                    <a:pt x="328" y="191"/>
                    <a:pt x="324" y="195"/>
                  </a:cubicBezTo>
                  <a:cubicBezTo>
                    <a:pt x="317" y="202"/>
                    <a:pt x="312" y="210"/>
                    <a:pt x="311" y="219"/>
                  </a:cubicBezTo>
                  <a:cubicBezTo>
                    <a:pt x="310" y="227"/>
                    <a:pt x="311" y="235"/>
                    <a:pt x="315" y="244"/>
                  </a:cubicBezTo>
                  <a:cubicBezTo>
                    <a:pt x="318" y="253"/>
                    <a:pt x="324" y="262"/>
                    <a:pt x="331" y="271"/>
                  </a:cubicBezTo>
                  <a:cubicBezTo>
                    <a:pt x="338" y="281"/>
                    <a:pt x="347" y="290"/>
                    <a:pt x="356" y="300"/>
                  </a:cubicBezTo>
                  <a:cubicBezTo>
                    <a:pt x="369" y="312"/>
                    <a:pt x="381" y="323"/>
                    <a:pt x="391" y="330"/>
                  </a:cubicBezTo>
                  <a:cubicBezTo>
                    <a:pt x="401" y="338"/>
                    <a:pt x="411" y="343"/>
                    <a:pt x="419" y="346"/>
                  </a:cubicBezTo>
                  <a:cubicBezTo>
                    <a:pt x="428" y="349"/>
                    <a:pt x="435" y="349"/>
                    <a:pt x="442" y="347"/>
                  </a:cubicBezTo>
                  <a:cubicBezTo>
                    <a:pt x="449" y="345"/>
                    <a:pt x="456" y="341"/>
                    <a:pt x="463" y="335"/>
                  </a:cubicBezTo>
                  <a:cubicBezTo>
                    <a:pt x="467" y="330"/>
                    <a:pt x="471" y="325"/>
                    <a:pt x="473" y="320"/>
                  </a:cubicBezTo>
                  <a:cubicBezTo>
                    <a:pt x="475" y="314"/>
                    <a:pt x="476" y="309"/>
                    <a:pt x="476" y="303"/>
                  </a:cubicBezTo>
                  <a:cubicBezTo>
                    <a:pt x="476" y="297"/>
                    <a:pt x="474" y="292"/>
                    <a:pt x="472" y="286"/>
                  </a:cubicBezTo>
                  <a:cubicBezTo>
                    <a:pt x="470" y="280"/>
                    <a:pt x="466" y="274"/>
                    <a:pt x="463" y="268"/>
                  </a:cubicBezTo>
                  <a:cubicBezTo>
                    <a:pt x="459" y="261"/>
                    <a:pt x="454" y="255"/>
                    <a:pt x="448" y="249"/>
                  </a:cubicBezTo>
                  <a:cubicBezTo>
                    <a:pt x="443" y="243"/>
                    <a:pt x="437" y="236"/>
                    <a:pt x="431" y="230"/>
                  </a:cubicBezTo>
                  <a:close/>
                  <a:moveTo>
                    <a:pt x="617" y="101"/>
                  </a:moveTo>
                  <a:cubicBezTo>
                    <a:pt x="625" y="109"/>
                    <a:pt x="631" y="117"/>
                    <a:pt x="636" y="127"/>
                  </a:cubicBezTo>
                  <a:cubicBezTo>
                    <a:pt x="640" y="136"/>
                    <a:pt x="643" y="146"/>
                    <a:pt x="644" y="156"/>
                  </a:cubicBezTo>
                  <a:cubicBezTo>
                    <a:pt x="644" y="166"/>
                    <a:pt x="643" y="176"/>
                    <a:pt x="638" y="187"/>
                  </a:cubicBezTo>
                  <a:cubicBezTo>
                    <a:pt x="634" y="197"/>
                    <a:pt x="627" y="208"/>
                    <a:pt x="617" y="218"/>
                  </a:cubicBezTo>
                  <a:cubicBezTo>
                    <a:pt x="610" y="225"/>
                    <a:pt x="603" y="230"/>
                    <a:pt x="596" y="234"/>
                  </a:cubicBezTo>
                  <a:cubicBezTo>
                    <a:pt x="588" y="238"/>
                    <a:pt x="581" y="240"/>
                    <a:pt x="574" y="241"/>
                  </a:cubicBezTo>
                  <a:cubicBezTo>
                    <a:pt x="566" y="241"/>
                    <a:pt x="559" y="241"/>
                    <a:pt x="552" y="239"/>
                  </a:cubicBezTo>
                  <a:cubicBezTo>
                    <a:pt x="544" y="237"/>
                    <a:pt x="536" y="233"/>
                    <a:pt x="529" y="229"/>
                  </a:cubicBezTo>
                  <a:cubicBezTo>
                    <a:pt x="521" y="224"/>
                    <a:pt x="513" y="219"/>
                    <a:pt x="505" y="212"/>
                  </a:cubicBezTo>
                  <a:cubicBezTo>
                    <a:pt x="497" y="206"/>
                    <a:pt x="489" y="198"/>
                    <a:pt x="481" y="190"/>
                  </a:cubicBezTo>
                  <a:cubicBezTo>
                    <a:pt x="473" y="183"/>
                    <a:pt x="466" y="175"/>
                    <a:pt x="460" y="167"/>
                  </a:cubicBezTo>
                  <a:cubicBezTo>
                    <a:pt x="453" y="158"/>
                    <a:pt x="447" y="150"/>
                    <a:pt x="442" y="141"/>
                  </a:cubicBezTo>
                  <a:cubicBezTo>
                    <a:pt x="437" y="132"/>
                    <a:pt x="433" y="122"/>
                    <a:pt x="431" y="113"/>
                  </a:cubicBezTo>
                  <a:cubicBezTo>
                    <a:pt x="428" y="103"/>
                    <a:pt x="427" y="93"/>
                    <a:pt x="428" y="84"/>
                  </a:cubicBezTo>
                  <a:cubicBezTo>
                    <a:pt x="429" y="74"/>
                    <a:pt x="431" y="64"/>
                    <a:pt x="436" y="54"/>
                  </a:cubicBezTo>
                  <a:cubicBezTo>
                    <a:pt x="441" y="44"/>
                    <a:pt x="448" y="34"/>
                    <a:pt x="458" y="24"/>
                  </a:cubicBezTo>
                  <a:cubicBezTo>
                    <a:pt x="461" y="21"/>
                    <a:pt x="464" y="18"/>
                    <a:pt x="468" y="15"/>
                  </a:cubicBezTo>
                  <a:cubicBezTo>
                    <a:pt x="472" y="12"/>
                    <a:pt x="476" y="9"/>
                    <a:pt x="479" y="7"/>
                  </a:cubicBezTo>
                  <a:cubicBezTo>
                    <a:pt x="483" y="5"/>
                    <a:pt x="486" y="3"/>
                    <a:pt x="488" y="2"/>
                  </a:cubicBezTo>
                  <a:cubicBezTo>
                    <a:pt x="491" y="1"/>
                    <a:pt x="493" y="1"/>
                    <a:pt x="494" y="0"/>
                  </a:cubicBezTo>
                  <a:cubicBezTo>
                    <a:pt x="495" y="0"/>
                    <a:pt x="496" y="0"/>
                    <a:pt x="497" y="1"/>
                  </a:cubicBezTo>
                  <a:cubicBezTo>
                    <a:pt x="498" y="1"/>
                    <a:pt x="499" y="1"/>
                    <a:pt x="500" y="2"/>
                  </a:cubicBezTo>
                  <a:cubicBezTo>
                    <a:pt x="501" y="2"/>
                    <a:pt x="501" y="3"/>
                    <a:pt x="502" y="4"/>
                  </a:cubicBezTo>
                  <a:cubicBezTo>
                    <a:pt x="503" y="4"/>
                    <a:pt x="504" y="5"/>
                    <a:pt x="506" y="7"/>
                  </a:cubicBezTo>
                  <a:cubicBezTo>
                    <a:pt x="507" y="8"/>
                    <a:pt x="509" y="10"/>
                    <a:pt x="510" y="11"/>
                  </a:cubicBezTo>
                  <a:cubicBezTo>
                    <a:pt x="511" y="12"/>
                    <a:pt x="512" y="13"/>
                    <a:pt x="512" y="14"/>
                  </a:cubicBezTo>
                  <a:cubicBezTo>
                    <a:pt x="512" y="15"/>
                    <a:pt x="512" y="16"/>
                    <a:pt x="512" y="17"/>
                  </a:cubicBezTo>
                  <a:cubicBezTo>
                    <a:pt x="512" y="18"/>
                    <a:pt x="512" y="18"/>
                    <a:pt x="511" y="19"/>
                  </a:cubicBezTo>
                  <a:cubicBezTo>
                    <a:pt x="510" y="20"/>
                    <a:pt x="508" y="21"/>
                    <a:pt x="506" y="22"/>
                  </a:cubicBezTo>
                  <a:cubicBezTo>
                    <a:pt x="504" y="23"/>
                    <a:pt x="501" y="25"/>
                    <a:pt x="498" y="26"/>
                  </a:cubicBezTo>
                  <a:cubicBezTo>
                    <a:pt x="495" y="28"/>
                    <a:pt x="491" y="30"/>
                    <a:pt x="487" y="33"/>
                  </a:cubicBezTo>
                  <a:cubicBezTo>
                    <a:pt x="483" y="36"/>
                    <a:pt x="479" y="39"/>
                    <a:pt x="474" y="44"/>
                  </a:cubicBezTo>
                  <a:cubicBezTo>
                    <a:pt x="466" y="52"/>
                    <a:pt x="461" y="61"/>
                    <a:pt x="458" y="70"/>
                  </a:cubicBezTo>
                  <a:cubicBezTo>
                    <a:pt x="456" y="79"/>
                    <a:pt x="455" y="89"/>
                    <a:pt x="457" y="98"/>
                  </a:cubicBezTo>
                  <a:cubicBezTo>
                    <a:pt x="459" y="108"/>
                    <a:pt x="463" y="117"/>
                    <a:pt x="468" y="126"/>
                  </a:cubicBezTo>
                  <a:cubicBezTo>
                    <a:pt x="474" y="136"/>
                    <a:pt x="481" y="144"/>
                    <a:pt x="489" y="153"/>
                  </a:cubicBezTo>
                  <a:cubicBezTo>
                    <a:pt x="490" y="149"/>
                    <a:pt x="491" y="145"/>
                    <a:pt x="493" y="141"/>
                  </a:cubicBezTo>
                  <a:cubicBezTo>
                    <a:pt x="494" y="137"/>
                    <a:pt x="496" y="133"/>
                    <a:pt x="498" y="128"/>
                  </a:cubicBezTo>
                  <a:cubicBezTo>
                    <a:pt x="501" y="124"/>
                    <a:pt x="503" y="119"/>
                    <a:pt x="507" y="115"/>
                  </a:cubicBezTo>
                  <a:cubicBezTo>
                    <a:pt x="510" y="110"/>
                    <a:pt x="513" y="106"/>
                    <a:pt x="518" y="101"/>
                  </a:cubicBezTo>
                  <a:cubicBezTo>
                    <a:pt x="527" y="92"/>
                    <a:pt x="536" y="86"/>
                    <a:pt x="545" y="82"/>
                  </a:cubicBezTo>
                  <a:cubicBezTo>
                    <a:pt x="554" y="78"/>
                    <a:pt x="563" y="76"/>
                    <a:pt x="571" y="77"/>
                  </a:cubicBezTo>
                  <a:cubicBezTo>
                    <a:pt x="579" y="77"/>
                    <a:pt x="587" y="80"/>
                    <a:pt x="595" y="84"/>
                  </a:cubicBezTo>
                  <a:cubicBezTo>
                    <a:pt x="603" y="89"/>
                    <a:pt x="610" y="94"/>
                    <a:pt x="617" y="101"/>
                  </a:cubicBezTo>
                  <a:close/>
                  <a:moveTo>
                    <a:pt x="596" y="127"/>
                  </a:moveTo>
                  <a:cubicBezTo>
                    <a:pt x="591" y="121"/>
                    <a:pt x="586" y="117"/>
                    <a:pt x="581" y="114"/>
                  </a:cubicBezTo>
                  <a:cubicBezTo>
                    <a:pt x="576" y="111"/>
                    <a:pt x="570" y="109"/>
                    <a:pt x="565" y="108"/>
                  </a:cubicBezTo>
                  <a:cubicBezTo>
                    <a:pt x="560" y="108"/>
                    <a:pt x="554" y="109"/>
                    <a:pt x="549" y="111"/>
                  </a:cubicBezTo>
                  <a:cubicBezTo>
                    <a:pt x="543" y="114"/>
                    <a:pt x="538" y="118"/>
                    <a:pt x="532" y="124"/>
                  </a:cubicBezTo>
                  <a:cubicBezTo>
                    <a:pt x="528" y="127"/>
                    <a:pt x="525" y="130"/>
                    <a:pt x="523" y="134"/>
                  </a:cubicBezTo>
                  <a:cubicBezTo>
                    <a:pt x="520" y="138"/>
                    <a:pt x="518" y="142"/>
                    <a:pt x="516" y="146"/>
                  </a:cubicBezTo>
                  <a:cubicBezTo>
                    <a:pt x="514" y="150"/>
                    <a:pt x="512" y="154"/>
                    <a:pt x="511" y="158"/>
                  </a:cubicBezTo>
                  <a:cubicBezTo>
                    <a:pt x="509" y="163"/>
                    <a:pt x="508" y="167"/>
                    <a:pt x="507" y="171"/>
                  </a:cubicBezTo>
                  <a:cubicBezTo>
                    <a:pt x="519" y="182"/>
                    <a:pt x="529" y="191"/>
                    <a:pt x="538" y="197"/>
                  </a:cubicBezTo>
                  <a:cubicBezTo>
                    <a:pt x="547" y="203"/>
                    <a:pt x="556" y="207"/>
                    <a:pt x="563" y="209"/>
                  </a:cubicBezTo>
                  <a:cubicBezTo>
                    <a:pt x="570" y="211"/>
                    <a:pt x="577" y="211"/>
                    <a:pt x="583" y="209"/>
                  </a:cubicBezTo>
                  <a:cubicBezTo>
                    <a:pt x="590" y="206"/>
                    <a:pt x="595" y="203"/>
                    <a:pt x="601" y="197"/>
                  </a:cubicBezTo>
                  <a:cubicBezTo>
                    <a:pt x="607" y="191"/>
                    <a:pt x="610" y="185"/>
                    <a:pt x="612" y="179"/>
                  </a:cubicBezTo>
                  <a:cubicBezTo>
                    <a:pt x="615" y="173"/>
                    <a:pt x="615" y="167"/>
                    <a:pt x="614" y="160"/>
                  </a:cubicBezTo>
                  <a:cubicBezTo>
                    <a:pt x="613" y="154"/>
                    <a:pt x="611" y="148"/>
                    <a:pt x="608" y="142"/>
                  </a:cubicBezTo>
                  <a:cubicBezTo>
                    <a:pt x="605" y="136"/>
                    <a:pt x="601" y="131"/>
                    <a:pt x="596" y="12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88" name="Freeform 186"/>
            <p:cNvSpPr>
              <a:spLocks noEditPoints="1"/>
            </p:cNvSpPr>
            <p:nvPr/>
          </p:nvSpPr>
          <p:spPr bwMode="auto">
            <a:xfrm>
              <a:off x="7402513" y="5353053"/>
              <a:ext cx="366713" cy="373063"/>
            </a:xfrm>
            <a:custGeom>
              <a:avLst/>
              <a:gdLst/>
              <a:ahLst/>
              <a:cxnLst>
                <a:cxn ang="0">
                  <a:pos x="258" y="555"/>
                </a:cxn>
                <a:cxn ang="0">
                  <a:pos x="161" y="656"/>
                </a:cxn>
                <a:cxn ang="0">
                  <a:pos x="149" y="658"/>
                </a:cxn>
                <a:cxn ang="0">
                  <a:pos x="137" y="645"/>
                </a:cxn>
                <a:cxn ang="0">
                  <a:pos x="134" y="565"/>
                </a:cxn>
                <a:cxn ang="0">
                  <a:pos x="115" y="475"/>
                </a:cxn>
                <a:cxn ang="0">
                  <a:pos x="77" y="450"/>
                </a:cxn>
                <a:cxn ang="0">
                  <a:pos x="34" y="480"/>
                </a:cxn>
                <a:cxn ang="0">
                  <a:pos x="21" y="517"/>
                </a:cxn>
                <a:cxn ang="0">
                  <a:pos x="12" y="515"/>
                </a:cxn>
                <a:cxn ang="0">
                  <a:pos x="2" y="504"/>
                </a:cxn>
                <a:cxn ang="0">
                  <a:pos x="2" y="488"/>
                </a:cxn>
                <a:cxn ang="0">
                  <a:pos x="30" y="440"/>
                </a:cxn>
                <a:cxn ang="0">
                  <a:pos x="104" y="421"/>
                </a:cxn>
                <a:cxn ang="0">
                  <a:pos x="150" y="476"/>
                </a:cxn>
                <a:cxn ang="0">
                  <a:pos x="162" y="617"/>
                </a:cxn>
                <a:cxn ang="0">
                  <a:pos x="243" y="541"/>
                </a:cxn>
                <a:cxn ang="0">
                  <a:pos x="317" y="329"/>
                </a:cxn>
                <a:cxn ang="0">
                  <a:pos x="367" y="444"/>
                </a:cxn>
                <a:cxn ang="0">
                  <a:pos x="276" y="501"/>
                </a:cxn>
                <a:cxn ang="0">
                  <a:pos x="166" y="409"/>
                </a:cxn>
                <a:cxn ang="0">
                  <a:pos x="171" y="299"/>
                </a:cxn>
                <a:cxn ang="0">
                  <a:pos x="276" y="294"/>
                </a:cxn>
                <a:cxn ang="0">
                  <a:pos x="271" y="332"/>
                </a:cxn>
                <a:cxn ang="0">
                  <a:pos x="216" y="305"/>
                </a:cxn>
                <a:cxn ang="0">
                  <a:pos x="175" y="342"/>
                </a:cxn>
                <a:cxn ang="0">
                  <a:pos x="220" y="423"/>
                </a:cxn>
                <a:cxn ang="0">
                  <a:pos x="307" y="471"/>
                </a:cxn>
                <a:cxn ang="0">
                  <a:pos x="340" y="427"/>
                </a:cxn>
                <a:cxn ang="0">
                  <a:pos x="313" y="373"/>
                </a:cxn>
                <a:cxn ang="0">
                  <a:pos x="485" y="232"/>
                </a:cxn>
                <a:cxn ang="0">
                  <a:pos x="480" y="343"/>
                </a:cxn>
                <a:cxn ang="0">
                  <a:pos x="375" y="347"/>
                </a:cxn>
                <a:cxn ang="0">
                  <a:pos x="284" y="235"/>
                </a:cxn>
                <a:cxn ang="0">
                  <a:pos x="340" y="141"/>
                </a:cxn>
                <a:cxn ang="0">
                  <a:pos x="452" y="193"/>
                </a:cxn>
                <a:cxn ang="0">
                  <a:pos x="386" y="181"/>
                </a:cxn>
                <a:cxn ang="0">
                  <a:pos x="337" y="173"/>
                </a:cxn>
                <a:cxn ang="0">
                  <a:pos x="315" y="232"/>
                </a:cxn>
                <a:cxn ang="0">
                  <a:pos x="391" y="318"/>
                </a:cxn>
                <a:cxn ang="0">
                  <a:pos x="463" y="323"/>
                </a:cxn>
                <a:cxn ang="0">
                  <a:pos x="472" y="274"/>
                </a:cxn>
                <a:cxn ang="0">
                  <a:pos x="431" y="218"/>
                </a:cxn>
                <a:cxn ang="0">
                  <a:pos x="648" y="151"/>
                </a:cxn>
                <a:cxn ang="0">
                  <a:pos x="589" y="228"/>
                </a:cxn>
                <a:cxn ang="0">
                  <a:pos x="517" y="221"/>
                </a:cxn>
                <a:cxn ang="0">
                  <a:pos x="501" y="160"/>
                </a:cxn>
                <a:cxn ang="0">
                  <a:pos x="465" y="140"/>
                </a:cxn>
                <a:cxn ang="0">
                  <a:pos x="418" y="104"/>
                </a:cxn>
                <a:cxn ang="0">
                  <a:pos x="442" y="27"/>
                </a:cxn>
                <a:cxn ang="0">
                  <a:pos x="514" y="4"/>
                </a:cxn>
                <a:cxn ang="0">
                  <a:pos x="548" y="51"/>
                </a:cxn>
                <a:cxn ang="0">
                  <a:pos x="570" y="87"/>
                </a:cxn>
                <a:cxn ang="0">
                  <a:pos x="629" y="101"/>
                </a:cxn>
                <a:cxn ang="0">
                  <a:pos x="487" y="32"/>
                </a:cxn>
                <a:cxn ang="0">
                  <a:pos x="443" y="75"/>
                </a:cxn>
                <a:cxn ang="0">
                  <a:pos x="479" y="111"/>
                </a:cxn>
                <a:cxn ang="0">
                  <a:pos x="523" y="67"/>
                </a:cxn>
                <a:cxn ang="0">
                  <a:pos x="595" y="118"/>
                </a:cxn>
                <a:cxn ang="0">
                  <a:pos x="534" y="126"/>
                </a:cxn>
                <a:cxn ang="0">
                  <a:pos x="529" y="183"/>
                </a:cxn>
                <a:cxn ang="0">
                  <a:pos x="600" y="187"/>
                </a:cxn>
              </a:cxnLst>
              <a:rect l="0" t="0" r="r" b="b"/>
              <a:pathLst>
                <a:path w="649" h="660">
                  <a:moveTo>
                    <a:pt x="252" y="547"/>
                  </a:moveTo>
                  <a:cubicBezTo>
                    <a:pt x="253" y="548"/>
                    <a:pt x="254" y="550"/>
                    <a:pt x="255" y="551"/>
                  </a:cubicBezTo>
                  <a:cubicBezTo>
                    <a:pt x="256" y="553"/>
                    <a:pt x="257" y="554"/>
                    <a:pt x="258" y="555"/>
                  </a:cubicBezTo>
                  <a:cubicBezTo>
                    <a:pt x="258" y="557"/>
                    <a:pt x="258" y="558"/>
                    <a:pt x="258" y="559"/>
                  </a:cubicBezTo>
                  <a:cubicBezTo>
                    <a:pt x="258" y="560"/>
                    <a:pt x="257" y="561"/>
                    <a:pt x="256" y="562"/>
                  </a:cubicBezTo>
                  <a:lnTo>
                    <a:pt x="161" y="656"/>
                  </a:lnTo>
                  <a:cubicBezTo>
                    <a:pt x="160" y="658"/>
                    <a:pt x="159" y="659"/>
                    <a:pt x="158" y="659"/>
                  </a:cubicBezTo>
                  <a:cubicBezTo>
                    <a:pt x="157" y="660"/>
                    <a:pt x="155" y="660"/>
                    <a:pt x="154" y="660"/>
                  </a:cubicBezTo>
                  <a:cubicBezTo>
                    <a:pt x="152" y="660"/>
                    <a:pt x="151" y="659"/>
                    <a:pt x="149" y="658"/>
                  </a:cubicBezTo>
                  <a:cubicBezTo>
                    <a:pt x="148" y="657"/>
                    <a:pt x="146" y="656"/>
                    <a:pt x="144" y="654"/>
                  </a:cubicBezTo>
                  <a:cubicBezTo>
                    <a:pt x="142" y="652"/>
                    <a:pt x="141" y="651"/>
                    <a:pt x="140" y="649"/>
                  </a:cubicBezTo>
                  <a:cubicBezTo>
                    <a:pt x="138" y="648"/>
                    <a:pt x="137" y="646"/>
                    <a:pt x="137" y="645"/>
                  </a:cubicBezTo>
                  <a:cubicBezTo>
                    <a:pt x="136" y="643"/>
                    <a:pt x="136" y="642"/>
                    <a:pt x="136" y="640"/>
                  </a:cubicBezTo>
                  <a:cubicBezTo>
                    <a:pt x="135" y="638"/>
                    <a:pt x="135" y="636"/>
                    <a:pt x="135" y="634"/>
                  </a:cubicBezTo>
                  <a:lnTo>
                    <a:pt x="134" y="565"/>
                  </a:lnTo>
                  <a:cubicBezTo>
                    <a:pt x="134" y="548"/>
                    <a:pt x="133" y="535"/>
                    <a:pt x="131" y="524"/>
                  </a:cubicBezTo>
                  <a:cubicBezTo>
                    <a:pt x="130" y="512"/>
                    <a:pt x="127" y="503"/>
                    <a:pt x="125" y="495"/>
                  </a:cubicBezTo>
                  <a:cubicBezTo>
                    <a:pt x="122" y="487"/>
                    <a:pt x="119" y="480"/>
                    <a:pt x="115" y="475"/>
                  </a:cubicBezTo>
                  <a:cubicBezTo>
                    <a:pt x="112" y="470"/>
                    <a:pt x="108" y="466"/>
                    <a:pt x="104" y="462"/>
                  </a:cubicBezTo>
                  <a:cubicBezTo>
                    <a:pt x="101" y="458"/>
                    <a:pt x="96" y="455"/>
                    <a:pt x="92" y="453"/>
                  </a:cubicBezTo>
                  <a:cubicBezTo>
                    <a:pt x="87" y="451"/>
                    <a:pt x="82" y="450"/>
                    <a:pt x="77" y="450"/>
                  </a:cubicBezTo>
                  <a:cubicBezTo>
                    <a:pt x="72" y="449"/>
                    <a:pt x="67" y="450"/>
                    <a:pt x="62" y="453"/>
                  </a:cubicBezTo>
                  <a:cubicBezTo>
                    <a:pt x="57" y="455"/>
                    <a:pt x="52" y="458"/>
                    <a:pt x="47" y="463"/>
                  </a:cubicBezTo>
                  <a:cubicBezTo>
                    <a:pt x="42" y="468"/>
                    <a:pt x="37" y="474"/>
                    <a:pt x="34" y="480"/>
                  </a:cubicBezTo>
                  <a:cubicBezTo>
                    <a:pt x="31" y="486"/>
                    <a:pt x="29" y="492"/>
                    <a:pt x="28" y="497"/>
                  </a:cubicBezTo>
                  <a:cubicBezTo>
                    <a:pt x="26" y="502"/>
                    <a:pt x="25" y="506"/>
                    <a:pt x="24" y="510"/>
                  </a:cubicBezTo>
                  <a:cubicBezTo>
                    <a:pt x="23" y="514"/>
                    <a:pt x="23" y="516"/>
                    <a:pt x="21" y="517"/>
                  </a:cubicBezTo>
                  <a:cubicBezTo>
                    <a:pt x="21" y="518"/>
                    <a:pt x="20" y="518"/>
                    <a:pt x="19" y="518"/>
                  </a:cubicBezTo>
                  <a:cubicBezTo>
                    <a:pt x="18" y="519"/>
                    <a:pt x="17" y="518"/>
                    <a:pt x="16" y="518"/>
                  </a:cubicBezTo>
                  <a:cubicBezTo>
                    <a:pt x="15" y="517"/>
                    <a:pt x="14" y="517"/>
                    <a:pt x="12" y="515"/>
                  </a:cubicBezTo>
                  <a:cubicBezTo>
                    <a:pt x="11" y="514"/>
                    <a:pt x="9" y="513"/>
                    <a:pt x="7" y="511"/>
                  </a:cubicBezTo>
                  <a:cubicBezTo>
                    <a:pt x="6" y="510"/>
                    <a:pt x="5" y="508"/>
                    <a:pt x="4" y="507"/>
                  </a:cubicBezTo>
                  <a:cubicBezTo>
                    <a:pt x="3" y="506"/>
                    <a:pt x="2" y="505"/>
                    <a:pt x="2" y="504"/>
                  </a:cubicBezTo>
                  <a:cubicBezTo>
                    <a:pt x="1" y="503"/>
                    <a:pt x="1" y="503"/>
                    <a:pt x="1" y="502"/>
                  </a:cubicBezTo>
                  <a:cubicBezTo>
                    <a:pt x="1" y="501"/>
                    <a:pt x="0" y="499"/>
                    <a:pt x="1" y="497"/>
                  </a:cubicBezTo>
                  <a:cubicBezTo>
                    <a:pt x="1" y="495"/>
                    <a:pt x="1" y="492"/>
                    <a:pt x="2" y="488"/>
                  </a:cubicBezTo>
                  <a:cubicBezTo>
                    <a:pt x="3" y="484"/>
                    <a:pt x="5" y="479"/>
                    <a:pt x="7" y="473"/>
                  </a:cubicBezTo>
                  <a:cubicBezTo>
                    <a:pt x="10" y="468"/>
                    <a:pt x="13" y="462"/>
                    <a:pt x="17" y="456"/>
                  </a:cubicBezTo>
                  <a:cubicBezTo>
                    <a:pt x="20" y="451"/>
                    <a:pt x="25" y="445"/>
                    <a:pt x="30" y="440"/>
                  </a:cubicBezTo>
                  <a:cubicBezTo>
                    <a:pt x="38" y="432"/>
                    <a:pt x="47" y="425"/>
                    <a:pt x="55" y="422"/>
                  </a:cubicBezTo>
                  <a:cubicBezTo>
                    <a:pt x="64" y="418"/>
                    <a:pt x="72" y="416"/>
                    <a:pt x="80" y="416"/>
                  </a:cubicBezTo>
                  <a:cubicBezTo>
                    <a:pt x="88" y="416"/>
                    <a:pt x="96" y="417"/>
                    <a:pt x="104" y="421"/>
                  </a:cubicBezTo>
                  <a:cubicBezTo>
                    <a:pt x="111" y="424"/>
                    <a:pt x="118" y="429"/>
                    <a:pt x="124" y="435"/>
                  </a:cubicBezTo>
                  <a:cubicBezTo>
                    <a:pt x="129" y="440"/>
                    <a:pt x="134" y="446"/>
                    <a:pt x="139" y="453"/>
                  </a:cubicBezTo>
                  <a:cubicBezTo>
                    <a:pt x="143" y="459"/>
                    <a:pt x="147" y="467"/>
                    <a:pt x="150" y="476"/>
                  </a:cubicBezTo>
                  <a:cubicBezTo>
                    <a:pt x="154" y="486"/>
                    <a:pt x="156" y="497"/>
                    <a:pt x="158" y="511"/>
                  </a:cubicBezTo>
                  <a:cubicBezTo>
                    <a:pt x="160" y="525"/>
                    <a:pt x="161" y="542"/>
                    <a:pt x="161" y="561"/>
                  </a:cubicBezTo>
                  <a:lnTo>
                    <a:pt x="162" y="617"/>
                  </a:lnTo>
                  <a:lnTo>
                    <a:pt x="237" y="542"/>
                  </a:lnTo>
                  <a:cubicBezTo>
                    <a:pt x="238" y="542"/>
                    <a:pt x="238" y="541"/>
                    <a:pt x="239" y="541"/>
                  </a:cubicBezTo>
                  <a:cubicBezTo>
                    <a:pt x="241" y="541"/>
                    <a:pt x="242" y="541"/>
                    <a:pt x="243" y="541"/>
                  </a:cubicBezTo>
                  <a:cubicBezTo>
                    <a:pt x="244" y="541"/>
                    <a:pt x="246" y="542"/>
                    <a:pt x="247" y="543"/>
                  </a:cubicBezTo>
                  <a:cubicBezTo>
                    <a:pt x="248" y="544"/>
                    <a:pt x="250" y="545"/>
                    <a:pt x="252" y="547"/>
                  </a:cubicBezTo>
                  <a:close/>
                  <a:moveTo>
                    <a:pt x="317" y="329"/>
                  </a:moveTo>
                  <a:cubicBezTo>
                    <a:pt x="330" y="342"/>
                    <a:pt x="341" y="355"/>
                    <a:pt x="350" y="368"/>
                  </a:cubicBezTo>
                  <a:cubicBezTo>
                    <a:pt x="358" y="381"/>
                    <a:pt x="364" y="394"/>
                    <a:pt x="367" y="406"/>
                  </a:cubicBezTo>
                  <a:cubicBezTo>
                    <a:pt x="370" y="419"/>
                    <a:pt x="370" y="431"/>
                    <a:pt x="367" y="444"/>
                  </a:cubicBezTo>
                  <a:cubicBezTo>
                    <a:pt x="363" y="456"/>
                    <a:pt x="356" y="467"/>
                    <a:pt x="344" y="479"/>
                  </a:cubicBezTo>
                  <a:cubicBezTo>
                    <a:pt x="333" y="490"/>
                    <a:pt x="322" y="497"/>
                    <a:pt x="311" y="500"/>
                  </a:cubicBezTo>
                  <a:cubicBezTo>
                    <a:pt x="300" y="504"/>
                    <a:pt x="288" y="504"/>
                    <a:pt x="276" y="501"/>
                  </a:cubicBezTo>
                  <a:cubicBezTo>
                    <a:pt x="264" y="498"/>
                    <a:pt x="252" y="492"/>
                    <a:pt x="239" y="483"/>
                  </a:cubicBezTo>
                  <a:cubicBezTo>
                    <a:pt x="226" y="474"/>
                    <a:pt x="213" y="463"/>
                    <a:pt x="199" y="448"/>
                  </a:cubicBezTo>
                  <a:cubicBezTo>
                    <a:pt x="186" y="435"/>
                    <a:pt x="175" y="422"/>
                    <a:pt x="166" y="409"/>
                  </a:cubicBezTo>
                  <a:cubicBezTo>
                    <a:pt x="157" y="396"/>
                    <a:pt x="151" y="383"/>
                    <a:pt x="148" y="371"/>
                  </a:cubicBezTo>
                  <a:cubicBezTo>
                    <a:pt x="145" y="358"/>
                    <a:pt x="145" y="346"/>
                    <a:pt x="149" y="334"/>
                  </a:cubicBezTo>
                  <a:cubicBezTo>
                    <a:pt x="152" y="322"/>
                    <a:pt x="160" y="310"/>
                    <a:pt x="171" y="299"/>
                  </a:cubicBezTo>
                  <a:cubicBezTo>
                    <a:pt x="182" y="288"/>
                    <a:pt x="193" y="281"/>
                    <a:pt x="204" y="277"/>
                  </a:cubicBezTo>
                  <a:cubicBezTo>
                    <a:pt x="215" y="274"/>
                    <a:pt x="227" y="273"/>
                    <a:pt x="239" y="276"/>
                  </a:cubicBezTo>
                  <a:cubicBezTo>
                    <a:pt x="251" y="279"/>
                    <a:pt x="263" y="285"/>
                    <a:pt x="276" y="294"/>
                  </a:cubicBezTo>
                  <a:cubicBezTo>
                    <a:pt x="289" y="303"/>
                    <a:pt x="302" y="315"/>
                    <a:pt x="317" y="329"/>
                  </a:cubicBezTo>
                  <a:close/>
                  <a:moveTo>
                    <a:pt x="295" y="354"/>
                  </a:moveTo>
                  <a:cubicBezTo>
                    <a:pt x="286" y="345"/>
                    <a:pt x="278" y="338"/>
                    <a:pt x="271" y="332"/>
                  </a:cubicBezTo>
                  <a:cubicBezTo>
                    <a:pt x="263" y="326"/>
                    <a:pt x="257" y="320"/>
                    <a:pt x="250" y="316"/>
                  </a:cubicBezTo>
                  <a:cubicBezTo>
                    <a:pt x="244" y="312"/>
                    <a:pt x="238" y="309"/>
                    <a:pt x="232" y="308"/>
                  </a:cubicBezTo>
                  <a:cubicBezTo>
                    <a:pt x="226" y="306"/>
                    <a:pt x="221" y="305"/>
                    <a:pt x="216" y="305"/>
                  </a:cubicBezTo>
                  <a:cubicBezTo>
                    <a:pt x="211" y="305"/>
                    <a:pt x="206" y="307"/>
                    <a:pt x="202" y="309"/>
                  </a:cubicBezTo>
                  <a:cubicBezTo>
                    <a:pt x="197" y="311"/>
                    <a:pt x="193" y="314"/>
                    <a:pt x="188" y="319"/>
                  </a:cubicBezTo>
                  <a:cubicBezTo>
                    <a:pt x="181" y="326"/>
                    <a:pt x="177" y="334"/>
                    <a:pt x="175" y="342"/>
                  </a:cubicBezTo>
                  <a:cubicBezTo>
                    <a:pt x="174" y="351"/>
                    <a:pt x="175" y="359"/>
                    <a:pt x="179" y="368"/>
                  </a:cubicBezTo>
                  <a:cubicBezTo>
                    <a:pt x="182" y="377"/>
                    <a:pt x="188" y="386"/>
                    <a:pt x="195" y="395"/>
                  </a:cubicBezTo>
                  <a:cubicBezTo>
                    <a:pt x="203" y="404"/>
                    <a:pt x="211" y="414"/>
                    <a:pt x="220" y="423"/>
                  </a:cubicBezTo>
                  <a:cubicBezTo>
                    <a:pt x="233" y="436"/>
                    <a:pt x="245" y="446"/>
                    <a:pt x="255" y="454"/>
                  </a:cubicBezTo>
                  <a:cubicBezTo>
                    <a:pt x="265" y="462"/>
                    <a:pt x="275" y="467"/>
                    <a:pt x="283" y="470"/>
                  </a:cubicBezTo>
                  <a:cubicBezTo>
                    <a:pt x="292" y="473"/>
                    <a:pt x="300" y="473"/>
                    <a:pt x="307" y="471"/>
                  </a:cubicBezTo>
                  <a:cubicBezTo>
                    <a:pt x="314" y="469"/>
                    <a:pt x="320" y="465"/>
                    <a:pt x="327" y="459"/>
                  </a:cubicBezTo>
                  <a:cubicBezTo>
                    <a:pt x="332" y="454"/>
                    <a:pt x="335" y="449"/>
                    <a:pt x="337" y="443"/>
                  </a:cubicBezTo>
                  <a:cubicBezTo>
                    <a:pt x="340" y="438"/>
                    <a:pt x="341" y="432"/>
                    <a:pt x="340" y="427"/>
                  </a:cubicBezTo>
                  <a:cubicBezTo>
                    <a:pt x="340" y="421"/>
                    <a:pt x="339" y="415"/>
                    <a:pt x="336" y="409"/>
                  </a:cubicBezTo>
                  <a:cubicBezTo>
                    <a:pt x="334" y="403"/>
                    <a:pt x="331" y="397"/>
                    <a:pt x="327" y="391"/>
                  </a:cubicBezTo>
                  <a:cubicBezTo>
                    <a:pt x="323" y="385"/>
                    <a:pt x="318" y="379"/>
                    <a:pt x="313" y="373"/>
                  </a:cubicBezTo>
                  <a:cubicBezTo>
                    <a:pt x="307" y="367"/>
                    <a:pt x="301" y="360"/>
                    <a:pt x="295" y="354"/>
                  </a:cubicBezTo>
                  <a:close/>
                  <a:moveTo>
                    <a:pt x="452" y="193"/>
                  </a:moveTo>
                  <a:cubicBezTo>
                    <a:pt x="466" y="206"/>
                    <a:pt x="477" y="219"/>
                    <a:pt x="485" y="232"/>
                  </a:cubicBezTo>
                  <a:cubicBezTo>
                    <a:pt x="494" y="245"/>
                    <a:pt x="500" y="258"/>
                    <a:pt x="503" y="271"/>
                  </a:cubicBezTo>
                  <a:cubicBezTo>
                    <a:pt x="506" y="283"/>
                    <a:pt x="506" y="296"/>
                    <a:pt x="502" y="308"/>
                  </a:cubicBezTo>
                  <a:cubicBezTo>
                    <a:pt x="499" y="320"/>
                    <a:pt x="491" y="332"/>
                    <a:pt x="480" y="343"/>
                  </a:cubicBezTo>
                  <a:cubicBezTo>
                    <a:pt x="469" y="354"/>
                    <a:pt x="458" y="361"/>
                    <a:pt x="447" y="364"/>
                  </a:cubicBezTo>
                  <a:cubicBezTo>
                    <a:pt x="436" y="368"/>
                    <a:pt x="424" y="368"/>
                    <a:pt x="412" y="365"/>
                  </a:cubicBezTo>
                  <a:cubicBezTo>
                    <a:pt x="400" y="362"/>
                    <a:pt x="388" y="356"/>
                    <a:pt x="375" y="347"/>
                  </a:cubicBezTo>
                  <a:cubicBezTo>
                    <a:pt x="362" y="338"/>
                    <a:pt x="349" y="327"/>
                    <a:pt x="335" y="313"/>
                  </a:cubicBezTo>
                  <a:cubicBezTo>
                    <a:pt x="321" y="300"/>
                    <a:pt x="310" y="286"/>
                    <a:pt x="302" y="273"/>
                  </a:cubicBezTo>
                  <a:cubicBezTo>
                    <a:pt x="293" y="260"/>
                    <a:pt x="287" y="248"/>
                    <a:pt x="284" y="235"/>
                  </a:cubicBezTo>
                  <a:cubicBezTo>
                    <a:pt x="281" y="222"/>
                    <a:pt x="281" y="210"/>
                    <a:pt x="285" y="198"/>
                  </a:cubicBezTo>
                  <a:cubicBezTo>
                    <a:pt x="288" y="186"/>
                    <a:pt x="295" y="174"/>
                    <a:pt x="307" y="163"/>
                  </a:cubicBezTo>
                  <a:cubicBezTo>
                    <a:pt x="318" y="152"/>
                    <a:pt x="329" y="145"/>
                    <a:pt x="340" y="141"/>
                  </a:cubicBezTo>
                  <a:cubicBezTo>
                    <a:pt x="351" y="138"/>
                    <a:pt x="363" y="137"/>
                    <a:pt x="375" y="140"/>
                  </a:cubicBezTo>
                  <a:cubicBezTo>
                    <a:pt x="387" y="143"/>
                    <a:pt x="399" y="149"/>
                    <a:pt x="412" y="158"/>
                  </a:cubicBezTo>
                  <a:cubicBezTo>
                    <a:pt x="425" y="167"/>
                    <a:pt x="438" y="179"/>
                    <a:pt x="452" y="193"/>
                  </a:cubicBezTo>
                  <a:close/>
                  <a:moveTo>
                    <a:pt x="431" y="218"/>
                  </a:moveTo>
                  <a:cubicBezTo>
                    <a:pt x="422" y="210"/>
                    <a:pt x="414" y="202"/>
                    <a:pt x="407" y="196"/>
                  </a:cubicBezTo>
                  <a:cubicBezTo>
                    <a:pt x="399" y="190"/>
                    <a:pt x="392" y="185"/>
                    <a:pt x="386" y="181"/>
                  </a:cubicBezTo>
                  <a:cubicBezTo>
                    <a:pt x="379" y="177"/>
                    <a:pt x="373" y="174"/>
                    <a:pt x="368" y="172"/>
                  </a:cubicBezTo>
                  <a:cubicBezTo>
                    <a:pt x="362" y="170"/>
                    <a:pt x="357" y="169"/>
                    <a:pt x="352" y="169"/>
                  </a:cubicBezTo>
                  <a:cubicBezTo>
                    <a:pt x="347" y="170"/>
                    <a:pt x="342" y="171"/>
                    <a:pt x="337" y="173"/>
                  </a:cubicBezTo>
                  <a:cubicBezTo>
                    <a:pt x="333" y="175"/>
                    <a:pt x="328" y="179"/>
                    <a:pt x="324" y="183"/>
                  </a:cubicBezTo>
                  <a:cubicBezTo>
                    <a:pt x="317" y="190"/>
                    <a:pt x="312" y="198"/>
                    <a:pt x="311" y="207"/>
                  </a:cubicBezTo>
                  <a:cubicBezTo>
                    <a:pt x="310" y="215"/>
                    <a:pt x="311" y="223"/>
                    <a:pt x="315" y="232"/>
                  </a:cubicBezTo>
                  <a:cubicBezTo>
                    <a:pt x="318" y="241"/>
                    <a:pt x="324" y="250"/>
                    <a:pt x="331" y="259"/>
                  </a:cubicBezTo>
                  <a:cubicBezTo>
                    <a:pt x="338" y="269"/>
                    <a:pt x="347" y="278"/>
                    <a:pt x="356" y="288"/>
                  </a:cubicBezTo>
                  <a:cubicBezTo>
                    <a:pt x="369" y="300"/>
                    <a:pt x="381" y="311"/>
                    <a:pt x="391" y="318"/>
                  </a:cubicBezTo>
                  <a:cubicBezTo>
                    <a:pt x="401" y="326"/>
                    <a:pt x="411" y="331"/>
                    <a:pt x="419" y="334"/>
                  </a:cubicBezTo>
                  <a:cubicBezTo>
                    <a:pt x="428" y="337"/>
                    <a:pt x="435" y="337"/>
                    <a:pt x="442" y="335"/>
                  </a:cubicBezTo>
                  <a:cubicBezTo>
                    <a:pt x="450" y="333"/>
                    <a:pt x="456" y="329"/>
                    <a:pt x="463" y="323"/>
                  </a:cubicBezTo>
                  <a:cubicBezTo>
                    <a:pt x="468" y="318"/>
                    <a:pt x="471" y="313"/>
                    <a:pt x="473" y="308"/>
                  </a:cubicBezTo>
                  <a:cubicBezTo>
                    <a:pt x="475" y="302"/>
                    <a:pt x="476" y="297"/>
                    <a:pt x="476" y="291"/>
                  </a:cubicBezTo>
                  <a:cubicBezTo>
                    <a:pt x="476" y="285"/>
                    <a:pt x="475" y="280"/>
                    <a:pt x="472" y="274"/>
                  </a:cubicBezTo>
                  <a:cubicBezTo>
                    <a:pt x="470" y="268"/>
                    <a:pt x="467" y="262"/>
                    <a:pt x="463" y="256"/>
                  </a:cubicBezTo>
                  <a:cubicBezTo>
                    <a:pt x="459" y="249"/>
                    <a:pt x="454" y="243"/>
                    <a:pt x="448" y="237"/>
                  </a:cubicBezTo>
                  <a:cubicBezTo>
                    <a:pt x="443" y="231"/>
                    <a:pt x="437" y="224"/>
                    <a:pt x="431" y="218"/>
                  </a:cubicBezTo>
                  <a:close/>
                  <a:moveTo>
                    <a:pt x="629" y="101"/>
                  </a:moveTo>
                  <a:cubicBezTo>
                    <a:pt x="636" y="109"/>
                    <a:pt x="641" y="117"/>
                    <a:pt x="644" y="125"/>
                  </a:cubicBezTo>
                  <a:cubicBezTo>
                    <a:pt x="648" y="134"/>
                    <a:pt x="649" y="142"/>
                    <a:pt x="648" y="151"/>
                  </a:cubicBezTo>
                  <a:cubicBezTo>
                    <a:pt x="647" y="160"/>
                    <a:pt x="643" y="169"/>
                    <a:pt x="638" y="179"/>
                  </a:cubicBezTo>
                  <a:cubicBezTo>
                    <a:pt x="633" y="188"/>
                    <a:pt x="625" y="197"/>
                    <a:pt x="616" y="207"/>
                  </a:cubicBezTo>
                  <a:cubicBezTo>
                    <a:pt x="607" y="216"/>
                    <a:pt x="598" y="223"/>
                    <a:pt x="589" y="228"/>
                  </a:cubicBezTo>
                  <a:cubicBezTo>
                    <a:pt x="581" y="233"/>
                    <a:pt x="572" y="236"/>
                    <a:pt x="563" y="237"/>
                  </a:cubicBezTo>
                  <a:cubicBezTo>
                    <a:pt x="555" y="239"/>
                    <a:pt x="547" y="238"/>
                    <a:pt x="539" y="235"/>
                  </a:cubicBezTo>
                  <a:cubicBezTo>
                    <a:pt x="531" y="232"/>
                    <a:pt x="524" y="228"/>
                    <a:pt x="517" y="221"/>
                  </a:cubicBezTo>
                  <a:cubicBezTo>
                    <a:pt x="512" y="215"/>
                    <a:pt x="507" y="210"/>
                    <a:pt x="505" y="203"/>
                  </a:cubicBezTo>
                  <a:cubicBezTo>
                    <a:pt x="502" y="197"/>
                    <a:pt x="500" y="190"/>
                    <a:pt x="500" y="183"/>
                  </a:cubicBezTo>
                  <a:cubicBezTo>
                    <a:pt x="499" y="176"/>
                    <a:pt x="500" y="169"/>
                    <a:pt x="501" y="160"/>
                  </a:cubicBezTo>
                  <a:cubicBezTo>
                    <a:pt x="503" y="152"/>
                    <a:pt x="505" y="144"/>
                    <a:pt x="508" y="134"/>
                  </a:cubicBezTo>
                  <a:cubicBezTo>
                    <a:pt x="500" y="137"/>
                    <a:pt x="493" y="139"/>
                    <a:pt x="486" y="140"/>
                  </a:cubicBezTo>
                  <a:cubicBezTo>
                    <a:pt x="479" y="141"/>
                    <a:pt x="472" y="141"/>
                    <a:pt x="465" y="140"/>
                  </a:cubicBezTo>
                  <a:cubicBezTo>
                    <a:pt x="459" y="139"/>
                    <a:pt x="453" y="138"/>
                    <a:pt x="448" y="135"/>
                  </a:cubicBezTo>
                  <a:cubicBezTo>
                    <a:pt x="442" y="133"/>
                    <a:pt x="437" y="129"/>
                    <a:pt x="432" y="124"/>
                  </a:cubicBezTo>
                  <a:cubicBezTo>
                    <a:pt x="426" y="118"/>
                    <a:pt x="422" y="111"/>
                    <a:pt x="418" y="104"/>
                  </a:cubicBezTo>
                  <a:cubicBezTo>
                    <a:pt x="415" y="96"/>
                    <a:pt x="414" y="89"/>
                    <a:pt x="415" y="80"/>
                  </a:cubicBezTo>
                  <a:cubicBezTo>
                    <a:pt x="415" y="72"/>
                    <a:pt x="418" y="63"/>
                    <a:pt x="422" y="54"/>
                  </a:cubicBezTo>
                  <a:cubicBezTo>
                    <a:pt x="427" y="45"/>
                    <a:pt x="433" y="36"/>
                    <a:pt x="442" y="27"/>
                  </a:cubicBezTo>
                  <a:cubicBezTo>
                    <a:pt x="451" y="19"/>
                    <a:pt x="459" y="12"/>
                    <a:pt x="468" y="8"/>
                  </a:cubicBezTo>
                  <a:cubicBezTo>
                    <a:pt x="476" y="4"/>
                    <a:pt x="484" y="1"/>
                    <a:pt x="492" y="1"/>
                  </a:cubicBezTo>
                  <a:cubicBezTo>
                    <a:pt x="500" y="0"/>
                    <a:pt x="507" y="2"/>
                    <a:pt x="514" y="4"/>
                  </a:cubicBezTo>
                  <a:cubicBezTo>
                    <a:pt x="521" y="7"/>
                    <a:pt x="527" y="12"/>
                    <a:pt x="532" y="17"/>
                  </a:cubicBezTo>
                  <a:cubicBezTo>
                    <a:pt x="537" y="22"/>
                    <a:pt x="540" y="27"/>
                    <a:pt x="543" y="32"/>
                  </a:cubicBezTo>
                  <a:cubicBezTo>
                    <a:pt x="546" y="38"/>
                    <a:pt x="548" y="44"/>
                    <a:pt x="548" y="51"/>
                  </a:cubicBezTo>
                  <a:cubicBezTo>
                    <a:pt x="549" y="57"/>
                    <a:pt x="549" y="64"/>
                    <a:pt x="548" y="71"/>
                  </a:cubicBezTo>
                  <a:cubicBezTo>
                    <a:pt x="548" y="79"/>
                    <a:pt x="546" y="87"/>
                    <a:pt x="543" y="95"/>
                  </a:cubicBezTo>
                  <a:cubicBezTo>
                    <a:pt x="553" y="91"/>
                    <a:pt x="562" y="89"/>
                    <a:pt x="570" y="87"/>
                  </a:cubicBezTo>
                  <a:cubicBezTo>
                    <a:pt x="578" y="86"/>
                    <a:pt x="586" y="85"/>
                    <a:pt x="593" y="86"/>
                  </a:cubicBezTo>
                  <a:cubicBezTo>
                    <a:pt x="600" y="86"/>
                    <a:pt x="606" y="88"/>
                    <a:pt x="612" y="90"/>
                  </a:cubicBezTo>
                  <a:cubicBezTo>
                    <a:pt x="618" y="92"/>
                    <a:pt x="624" y="96"/>
                    <a:pt x="629" y="101"/>
                  </a:cubicBezTo>
                  <a:close/>
                  <a:moveTo>
                    <a:pt x="512" y="42"/>
                  </a:moveTo>
                  <a:cubicBezTo>
                    <a:pt x="508" y="38"/>
                    <a:pt x="504" y="35"/>
                    <a:pt x="500" y="34"/>
                  </a:cubicBezTo>
                  <a:cubicBezTo>
                    <a:pt x="496" y="32"/>
                    <a:pt x="491" y="31"/>
                    <a:pt x="487" y="32"/>
                  </a:cubicBezTo>
                  <a:cubicBezTo>
                    <a:pt x="482" y="32"/>
                    <a:pt x="477" y="33"/>
                    <a:pt x="473" y="36"/>
                  </a:cubicBezTo>
                  <a:cubicBezTo>
                    <a:pt x="468" y="39"/>
                    <a:pt x="463" y="42"/>
                    <a:pt x="458" y="47"/>
                  </a:cubicBezTo>
                  <a:cubicBezTo>
                    <a:pt x="449" y="56"/>
                    <a:pt x="444" y="66"/>
                    <a:pt x="443" y="75"/>
                  </a:cubicBezTo>
                  <a:cubicBezTo>
                    <a:pt x="443" y="84"/>
                    <a:pt x="446" y="93"/>
                    <a:pt x="454" y="100"/>
                  </a:cubicBezTo>
                  <a:cubicBezTo>
                    <a:pt x="457" y="104"/>
                    <a:pt x="461" y="106"/>
                    <a:pt x="465" y="108"/>
                  </a:cubicBezTo>
                  <a:cubicBezTo>
                    <a:pt x="469" y="110"/>
                    <a:pt x="474" y="111"/>
                    <a:pt x="479" y="111"/>
                  </a:cubicBezTo>
                  <a:cubicBezTo>
                    <a:pt x="484" y="111"/>
                    <a:pt x="490" y="110"/>
                    <a:pt x="496" y="109"/>
                  </a:cubicBezTo>
                  <a:cubicBezTo>
                    <a:pt x="503" y="108"/>
                    <a:pt x="510" y="106"/>
                    <a:pt x="518" y="103"/>
                  </a:cubicBezTo>
                  <a:cubicBezTo>
                    <a:pt x="522" y="90"/>
                    <a:pt x="524" y="78"/>
                    <a:pt x="523" y="67"/>
                  </a:cubicBezTo>
                  <a:cubicBezTo>
                    <a:pt x="522" y="57"/>
                    <a:pt x="519" y="49"/>
                    <a:pt x="512" y="42"/>
                  </a:cubicBezTo>
                  <a:close/>
                  <a:moveTo>
                    <a:pt x="608" y="127"/>
                  </a:moveTo>
                  <a:cubicBezTo>
                    <a:pt x="604" y="123"/>
                    <a:pt x="599" y="120"/>
                    <a:pt x="595" y="118"/>
                  </a:cubicBezTo>
                  <a:cubicBezTo>
                    <a:pt x="590" y="116"/>
                    <a:pt x="584" y="115"/>
                    <a:pt x="578" y="115"/>
                  </a:cubicBezTo>
                  <a:cubicBezTo>
                    <a:pt x="573" y="116"/>
                    <a:pt x="566" y="117"/>
                    <a:pt x="559" y="119"/>
                  </a:cubicBezTo>
                  <a:cubicBezTo>
                    <a:pt x="551" y="120"/>
                    <a:pt x="543" y="123"/>
                    <a:pt x="534" y="126"/>
                  </a:cubicBezTo>
                  <a:cubicBezTo>
                    <a:pt x="532" y="134"/>
                    <a:pt x="529" y="142"/>
                    <a:pt x="528" y="149"/>
                  </a:cubicBezTo>
                  <a:cubicBezTo>
                    <a:pt x="527" y="156"/>
                    <a:pt x="526" y="162"/>
                    <a:pt x="526" y="168"/>
                  </a:cubicBezTo>
                  <a:cubicBezTo>
                    <a:pt x="526" y="173"/>
                    <a:pt x="527" y="178"/>
                    <a:pt x="529" y="183"/>
                  </a:cubicBezTo>
                  <a:cubicBezTo>
                    <a:pt x="531" y="188"/>
                    <a:pt x="534" y="192"/>
                    <a:pt x="538" y="196"/>
                  </a:cubicBezTo>
                  <a:cubicBezTo>
                    <a:pt x="546" y="204"/>
                    <a:pt x="556" y="208"/>
                    <a:pt x="567" y="207"/>
                  </a:cubicBezTo>
                  <a:cubicBezTo>
                    <a:pt x="577" y="206"/>
                    <a:pt x="588" y="199"/>
                    <a:pt x="600" y="187"/>
                  </a:cubicBezTo>
                  <a:cubicBezTo>
                    <a:pt x="611" y="176"/>
                    <a:pt x="617" y="165"/>
                    <a:pt x="619" y="155"/>
                  </a:cubicBezTo>
                  <a:cubicBezTo>
                    <a:pt x="620" y="144"/>
                    <a:pt x="616" y="135"/>
                    <a:pt x="608" y="127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auto">
            <a:xfrm rot="16200000">
              <a:off x="-654051" y="3181580"/>
              <a:ext cx="337820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Reported cases/100,000 population                     </a:t>
              </a:r>
            </a:p>
          </p:txBody>
        </p:sp>
        <p:sp>
          <p:nvSpPr>
            <p:cNvPr id="190" name="Rectangle 189"/>
            <p:cNvSpPr>
              <a:spLocks noChangeArrowheads="1"/>
            </p:cNvSpPr>
            <p:nvPr/>
          </p:nvSpPr>
          <p:spPr bwMode="auto">
            <a:xfrm>
              <a:off x="4648200" y="5791203"/>
              <a:ext cx="35586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Year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191" name="Group 223"/>
            <p:cNvGrpSpPr/>
            <p:nvPr/>
          </p:nvGrpSpPr>
          <p:grpSpPr>
            <a:xfrm>
              <a:off x="6148421" y="2130881"/>
              <a:ext cx="1165920" cy="1786096"/>
              <a:chOff x="5753100" y="1855789"/>
              <a:chExt cx="1165920" cy="1786096"/>
            </a:xfrm>
          </p:grpSpPr>
          <p:sp>
            <p:nvSpPr>
              <p:cNvPr id="192" name="Freeform 190"/>
              <p:cNvSpPr>
                <a:spLocks/>
              </p:cNvSpPr>
              <p:nvPr/>
            </p:nvSpPr>
            <p:spPr bwMode="auto">
              <a:xfrm>
                <a:off x="5753100" y="1982789"/>
                <a:ext cx="261938" cy="269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40" y="0"/>
                  </a:cxn>
                  <a:cxn ang="0">
                    <a:pos x="464" y="24"/>
                  </a:cxn>
                  <a:cxn ang="0">
                    <a:pos x="440" y="48"/>
                  </a:cxn>
                  <a:cxn ang="0">
                    <a:pos x="24" y="48"/>
                  </a:cxn>
                  <a:cxn ang="0">
                    <a:pos x="0" y="24"/>
                  </a:cxn>
                  <a:cxn ang="0">
                    <a:pos x="24" y="0"/>
                  </a:cxn>
                </a:cxnLst>
                <a:rect l="0" t="0" r="r" b="b"/>
                <a:pathLst>
                  <a:path w="464" h="48">
                    <a:moveTo>
                      <a:pt x="24" y="0"/>
                    </a:moveTo>
                    <a:lnTo>
                      <a:pt x="440" y="0"/>
                    </a:lnTo>
                    <a:cubicBezTo>
                      <a:pt x="454" y="0"/>
                      <a:pt x="464" y="11"/>
                      <a:pt x="464" y="24"/>
                    </a:cubicBezTo>
                    <a:cubicBezTo>
                      <a:pt x="464" y="38"/>
                      <a:pt x="454" y="48"/>
                      <a:pt x="440" y="48"/>
                    </a:cubicBezTo>
                    <a:lnTo>
                      <a:pt x="24" y="48"/>
                    </a:lnTo>
                    <a:cubicBezTo>
                      <a:pt x="11" y="48"/>
                      <a:pt x="0" y="38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E46C0A"/>
              </a:solidFill>
              <a:ln w="9525" cap="flat">
                <a:noFill/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3" name="Freeform 191"/>
              <p:cNvSpPr>
                <a:spLocks/>
              </p:cNvSpPr>
              <p:nvPr/>
            </p:nvSpPr>
            <p:spPr bwMode="auto">
              <a:xfrm>
                <a:off x="5829300" y="1943101"/>
                <a:ext cx="109538" cy="107950"/>
              </a:xfrm>
              <a:custGeom>
                <a:avLst/>
                <a:gdLst/>
                <a:ahLst/>
                <a:cxnLst>
                  <a:cxn ang="0">
                    <a:pos x="34" y="68"/>
                  </a:cxn>
                  <a:cxn ang="0">
                    <a:pos x="0" y="34"/>
                  </a:cxn>
                  <a:cxn ang="0">
                    <a:pos x="34" y="0"/>
                  </a:cxn>
                  <a:cxn ang="0">
                    <a:pos x="69" y="34"/>
                  </a:cxn>
                  <a:cxn ang="0">
                    <a:pos x="34" y="68"/>
                  </a:cxn>
                </a:cxnLst>
                <a:rect l="0" t="0" r="r" b="b"/>
                <a:pathLst>
                  <a:path w="69" h="68">
                    <a:moveTo>
                      <a:pt x="34" y="68"/>
                    </a:moveTo>
                    <a:lnTo>
                      <a:pt x="0" y="34"/>
                    </a:lnTo>
                    <a:lnTo>
                      <a:pt x="34" y="0"/>
                    </a:lnTo>
                    <a:lnTo>
                      <a:pt x="69" y="34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E46C0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4" name="Freeform 192"/>
              <p:cNvSpPr>
                <a:spLocks noEditPoints="1"/>
              </p:cNvSpPr>
              <p:nvPr/>
            </p:nvSpPr>
            <p:spPr bwMode="auto">
              <a:xfrm>
                <a:off x="5824538" y="1938339"/>
                <a:ext cx="119063" cy="117475"/>
              </a:xfrm>
              <a:custGeom>
                <a:avLst/>
                <a:gdLst/>
                <a:ahLst/>
                <a:cxnLst>
                  <a:cxn ang="0">
                    <a:pos x="110" y="206"/>
                  </a:cxn>
                  <a:cxn ang="0">
                    <a:pos x="99" y="206"/>
                  </a:cxn>
                  <a:cxn ang="0">
                    <a:pos x="3" y="110"/>
                  </a:cxn>
                  <a:cxn ang="0">
                    <a:pos x="3" y="99"/>
                  </a:cxn>
                  <a:cxn ang="0">
                    <a:pos x="99" y="3"/>
                  </a:cxn>
                  <a:cxn ang="0">
                    <a:pos x="110" y="3"/>
                  </a:cxn>
                  <a:cxn ang="0">
                    <a:pos x="206" y="99"/>
                  </a:cxn>
                  <a:cxn ang="0">
                    <a:pos x="206" y="110"/>
                  </a:cxn>
                  <a:cxn ang="0">
                    <a:pos x="110" y="206"/>
                  </a:cxn>
                  <a:cxn ang="0">
                    <a:pos x="195" y="99"/>
                  </a:cxn>
                  <a:cxn ang="0">
                    <a:pos x="195" y="110"/>
                  </a:cxn>
                  <a:cxn ang="0">
                    <a:pos x="99" y="14"/>
                  </a:cxn>
                  <a:cxn ang="0">
                    <a:pos x="110" y="14"/>
                  </a:cxn>
                  <a:cxn ang="0">
                    <a:pos x="14" y="110"/>
                  </a:cxn>
                  <a:cxn ang="0">
                    <a:pos x="14" y="99"/>
                  </a:cxn>
                  <a:cxn ang="0">
                    <a:pos x="110" y="195"/>
                  </a:cxn>
                  <a:cxn ang="0">
                    <a:pos x="99" y="195"/>
                  </a:cxn>
                  <a:cxn ang="0">
                    <a:pos x="195" y="99"/>
                  </a:cxn>
                </a:cxnLst>
                <a:rect l="0" t="0" r="r" b="b"/>
                <a:pathLst>
                  <a:path w="209" h="209">
                    <a:moveTo>
                      <a:pt x="110" y="206"/>
                    </a:moveTo>
                    <a:cubicBezTo>
                      <a:pt x="107" y="209"/>
                      <a:pt x="102" y="209"/>
                      <a:pt x="99" y="206"/>
                    </a:cubicBezTo>
                    <a:lnTo>
                      <a:pt x="3" y="110"/>
                    </a:lnTo>
                    <a:cubicBezTo>
                      <a:pt x="0" y="107"/>
                      <a:pt x="0" y="102"/>
                      <a:pt x="3" y="99"/>
                    </a:cubicBezTo>
                    <a:lnTo>
                      <a:pt x="99" y="3"/>
                    </a:lnTo>
                    <a:cubicBezTo>
                      <a:pt x="102" y="0"/>
                      <a:pt x="107" y="0"/>
                      <a:pt x="110" y="3"/>
                    </a:cubicBezTo>
                    <a:lnTo>
                      <a:pt x="206" y="99"/>
                    </a:lnTo>
                    <a:cubicBezTo>
                      <a:pt x="209" y="102"/>
                      <a:pt x="209" y="107"/>
                      <a:pt x="206" y="110"/>
                    </a:cubicBezTo>
                    <a:lnTo>
                      <a:pt x="110" y="206"/>
                    </a:lnTo>
                    <a:close/>
                    <a:moveTo>
                      <a:pt x="195" y="99"/>
                    </a:moveTo>
                    <a:lnTo>
                      <a:pt x="195" y="110"/>
                    </a:lnTo>
                    <a:lnTo>
                      <a:pt x="99" y="14"/>
                    </a:lnTo>
                    <a:lnTo>
                      <a:pt x="110" y="14"/>
                    </a:lnTo>
                    <a:lnTo>
                      <a:pt x="14" y="110"/>
                    </a:lnTo>
                    <a:lnTo>
                      <a:pt x="14" y="99"/>
                    </a:lnTo>
                    <a:lnTo>
                      <a:pt x="110" y="195"/>
                    </a:lnTo>
                    <a:lnTo>
                      <a:pt x="99" y="195"/>
                    </a:lnTo>
                    <a:lnTo>
                      <a:pt x="195" y="99"/>
                    </a:lnTo>
                    <a:close/>
                  </a:path>
                </a:pathLst>
              </a:custGeom>
              <a:solidFill>
                <a:srgbClr val="E46C0A"/>
              </a:solidFill>
              <a:ln w="9525" cap="flat">
                <a:noFill/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5" name="Rectangle 193"/>
              <p:cNvSpPr>
                <a:spLocks noChangeArrowheads="1"/>
              </p:cNvSpPr>
              <p:nvPr/>
            </p:nvSpPr>
            <p:spPr bwMode="auto">
              <a:xfrm>
                <a:off x="6029325" y="1855789"/>
                <a:ext cx="9457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0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96" name="Rectangle 194"/>
              <p:cNvSpPr>
                <a:spLocks noChangeArrowheads="1"/>
              </p:cNvSpPr>
              <p:nvPr/>
            </p:nvSpPr>
            <p:spPr bwMode="auto">
              <a:xfrm>
                <a:off x="6137275" y="1855789"/>
                <a:ext cx="10259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–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97" name="Rectangle 195"/>
              <p:cNvSpPr>
                <a:spLocks noChangeArrowheads="1"/>
              </p:cNvSpPr>
              <p:nvPr/>
            </p:nvSpPr>
            <p:spPr bwMode="auto">
              <a:xfrm>
                <a:off x="6245225" y="1855789"/>
                <a:ext cx="56425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19 yrs 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98" name="Freeform 196"/>
              <p:cNvSpPr>
                <a:spLocks/>
              </p:cNvSpPr>
              <p:nvPr/>
            </p:nvSpPr>
            <p:spPr bwMode="auto">
              <a:xfrm>
                <a:off x="5753100" y="2290764"/>
                <a:ext cx="261938" cy="269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40" y="0"/>
                  </a:cxn>
                  <a:cxn ang="0">
                    <a:pos x="464" y="24"/>
                  </a:cxn>
                  <a:cxn ang="0">
                    <a:pos x="440" y="48"/>
                  </a:cxn>
                  <a:cxn ang="0">
                    <a:pos x="24" y="48"/>
                  </a:cxn>
                  <a:cxn ang="0">
                    <a:pos x="0" y="24"/>
                  </a:cxn>
                  <a:cxn ang="0">
                    <a:pos x="24" y="0"/>
                  </a:cxn>
                </a:cxnLst>
                <a:rect l="0" t="0" r="r" b="b"/>
                <a:pathLst>
                  <a:path w="464" h="48">
                    <a:moveTo>
                      <a:pt x="24" y="0"/>
                    </a:moveTo>
                    <a:lnTo>
                      <a:pt x="440" y="0"/>
                    </a:lnTo>
                    <a:cubicBezTo>
                      <a:pt x="454" y="0"/>
                      <a:pt x="464" y="11"/>
                      <a:pt x="464" y="24"/>
                    </a:cubicBezTo>
                    <a:cubicBezTo>
                      <a:pt x="464" y="38"/>
                      <a:pt x="454" y="48"/>
                      <a:pt x="440" y="48"/>
                    </a:cubicBezTo>
                    <a:lnTo>
                      <a:pt x="24" y="48"/>
                    </a:lnTo>
                    <a:cubicBezTo>
                      <a:pt x="11" y="48"/>
                      <a:pt x="0" y="38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E4E044"/>
              </a:solidFill>
              <a:ln w="9525" cap="flat">
                <a:noFill/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9" name="Freeform 197"/>
              <p:cNvSpPr>
                <a:spLocks noEditPoints="1"/>
              </p:cNvSpPr>
              <p:nvPr/>
            </p:nvSpPr>
            <p:spPr bwMode="auto">
              <a:xfrm>
                <a:off x="5818188" y="2238376"/>
                <a:ext cx="131763" cy="133350"/>
              </a:xfrm>
              <a:custGeom>
                <a:avLst/>
                <a:gdLst/>
                <a:ahLst/>
                <a:cxnLst>
                  <a:cxn ang="0">
                    <a:pos x="79" y="84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83" y="80"/>
                  </a:cxn>
                  <a:cxn ang="0">
                    <a:pos x="79" y="84"/>
                  </a:cxn>
                  <a:cxn ang="0">
                    <a:pos x="44" y="2"/>
                  </a:cxn>
                  <a:cxn ang="0">
                    <a:pos x="44" y="82"/>
                  </a:cxn>
                  <a:cxn ang="0">
                    <a:pos x="38" y="82"/>
                  </a:cxn>
                  <a:cxn ang="0">
                    <a:pos x="38" y="2"/>
                  </a:cxn>
                  <a:cxn ang="0">
                    <a:pos x="44" y="2"/>
                  </a:cxn>
                  <a:cxn ang="0">
                    <a:pos x="0" y="80"/>
                  </a:cxn>
                  <a:cxn ang="0">
                    <a:pos x="79" y="0"/>
                  </a:cxn>
                  <a:cxn ang="0">
                    <a:pos x="83" y="4"/>
                  </a:cxn>
                  <a:cxn ang="0">
                    <a:pos x="4" y="84"/>
                  </a:cxn>
                  <a:cxn ang="0">
                    <a:pos x="0" y="80"/>
                  </a:cxn>
                </a:cxnLst>
                <a:rect l="0" t="0" r="r" b="b"/>
                <a:pathLst>
                  <a:path w="83" h="84">
                    <a:moveTo>
                      <a:pt x="79" y="84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83" y="80"/>
                    </a:lnTo>
                    <a:lnTo>
                      <a:pt x="79" y="84"/>
                    </a:lnTo>
                    <a:close/>
                    <a:moveTo>
                      <a:pt x="44" y="2"/>
                    </a:moveTo>
                    <a:lnTo>
                      <a:pt x="44" y="82"/>
                    </a:lnTo>
                    <a:lnTo>
                      <a:pt x="38" y="82"/>
                    </a:lnTo>
                    <a:lnTo>
                      <a:pt x="38" y="2"/>
                    </a:lnTo>
                    <a:lnTo>
                      <a:pt x="44" y="2"/>
                    </a:lnTo>
                    <a:close/>
                    <a:moveTo>
                      <a:pt x="0" y="80"/>
                    </a:moveTo>
                    <a:lnTo>
                      <a:pt x="79" y="0"/>
                    </a:lnTo>
                    <a:lnTo>
                      <a:pt x="83" y="4"/>
                    </a:lnTo>
                    <a:lnTo>
                      <a:pt x="4" y="8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4E044"/>
              </a:solidFill>
              <a:ln w="9525" cap="flat">
                <a:noFill/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0" name="Rectangle 198"/>
              <p:cNvSpPr>
                <a:spLocks noChangeArrowheads="1"/>
              </p:cNvSpPr>
              <p:nvPr/>
            </p:nvSpPr>
            <p:spPr bwMode="auto">
              <a:xfrm>
                <a:off x="6029325" y="2163764"/>
                <a:ext cx="21800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20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1" name="Rectangle 199"/>
              <p:cNvSpPr>
                <a:spLocks noChangeArrowheads="1"/>
              </p:cNvSpPr>
              <p:nvPr/>
            </p:nvSpPr>
            <p:spPr bwMode="auto">
              <a:xfrm>
                <a:off x="6245225" y="2163764"/>
                <a:ext cx="8976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–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2" name="Rectangle 200"/>
              <p:cNvSpPr>
                <a:spLocks noChangeArrowheads="1"/>
              </p:cNvSpPr>
              <p:nvPr/>
            </p:nvSpPr>
            <p:spPr bwMode="auto">
              <a:xfrm>
                <a:off x="6354763" y="2163764"/>
                <a:ext cx="56425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29 yrs 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3" name="Freeform 201"/>
              <p:cNvSpPr>
                <a:spLocks/>
              </p:cNvSpPr>
              <p:nvPr/>
            </p:nvSpPr>
            <p:spPr bwMode="auto">
              <a:xfrm>
                <a:off x="5753100" y="2598739"/>
                <a:ext cx="261938" cy="269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40" y="0"/>
                  </a:cxn>
                  <a:cxn ang="0">
                    <a:pos x="464" y="24"/>
                  </a:cxn>
                  <a:cxn ang="0">
                    <a:pos x="440" y="48"/>
                  </a:cxn>
                  <a:cxn ang="0">
                    <a:pos x="24" y="48"/>
                  </a:cxn>
                  <a:cxn ang="0">
                    <a:pos x="0" y="24"/>
                  </a:cxn>
                  <a:cxn ang="0">
                    <a:pos x="24" y="0"/>
                  </a:cxn>
                </a:cxnLst>
                <a:rect l="0" t="0" r="r" b="b"/>
                <a:pathLst>
                  <a:path w="464" h="48">
                    <a:moveTo>
                      <a:pt x="24" y="0"/>
                    </a:moveTo>
                    <a:lnTo>
                      <a:pt x="440" y="0"/>
                    </a:lnTo>
                    <a:cubicBezTo>
                      <a:pt x="454" y="0"/>
                      <a:pt x="464" y="11"/>
                      <a:pt x="464" y="24"/>
                    </a:cubicBezTo>
                    <a:cubicBezTo>
                      <a:pt x="464" y="38"/>
                      <a:pt x="454" y="48"/>
                      <a:pt x="440" y="48"/>
                    </a:cubicBezTo>
                    <a:lnTo>
                      <a:pt x="24" y="48"/>
                    </a:lnTo>
                    <a:cubicBezTo>
                      <a:pt x="11" y="48"/>
                      <a:pt x="0" y="38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 cap="flat">
                <a:noFill/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4" name="Freeform 202"/>
              <p:cNvSpPr>
                <a:spLocks/>
              </p:cNvSpPr>
              <p:nvPr/>
            </p:nvSpPr>
            <p:spPr bwMode="auto">
              <a:xfrm>
                <a:off x="5829300" y="2557464"/>
                <a:ext cx="109538" cy="10953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69" y="69"/>
                  </a:cxn>
                  <a:cxn ang="0">
                    <a:pos x="0" y="69"/>
                  </a:cxn>
                  <a:cxn ang="0">
                    <a:pos x="34" y="0"/>
                  </a:cxn>
                </a:cxnLst>
                <a:rect l="0" t="0" r="r" b="b"/>
                <a:pathLst>
                  <a:path w="69" h="69">
                    <a:moveTo>
                      <a:pt x="34" y="0"/>
                    </a:moveTo>
                    <a:lnTo>
                      <a:pt x="69" y="69"/>
                    </a:lnTo>
                    <a:lnTo>
                      <a:pt x="0" y="6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5" name="Freeform 203"/>
              <p:cNvSpPr>
                <a:spLocks noEditPoints="1"/>
              </p:cNvSpPr>
              <p:nvPr/>
            </p:nvSpPr>
            <p:spPr bwMode="auto">
              <a:xfrm>
                <a:off x="5824538" y="2554289"/>
                <a:ext cx="119063" cy="117475"/>
              </a:xfrm>
              <a:custGeom>
                <a:avLst/>
                <a:gdLst/>
                <a:ahLst/>
                <a:cxnLst>
                  <a:cxn ang="0">
                    <a:pos x="97" y="5"/>
                  </a:cxn>
                  <a:cxn ang="0">
                    <a:pos x="104" y="0"/>
                  </a:cxn>
                  <a:cxn ang="0">
                    <a:pos x="112" y="5"/>
                  </a:cxn>
                  <a:cxn ang="0">
                    <a:pos x="208" y="197"/>
                  </a:cxn>
                  <a:cxn ang="0">
                    <a:pos x="207" y="205"/>
                  </a:cxn>
                  <a:cxn ang="0">
                    <a:pos x="200" y="208"/>
                  </a:cxn>
                  <a:cxn ang="0">
                    <a:pos x="8" y="208"/>
                  </a:cxn>
                  <a:cxn ang="0">
                    <a:pos x="2" y="205"/>
                  </a:cxn>
                  <a:cxn ang="0">
                    <a:pos x="1" y="197"/>
                  </a:cxn>
                  <a:cxn ang="0">
                    <a:pos x="97" y="5"/>
                  </a:cxn>
                  <a:cxn ang="0">
                    <a:pos x="16" y="204"/>
                  </a:cxn>
                  <a:cxn ang="0">
                    <a:pos x="8" y="192"/>
                  </a:cxn>
                  <a:cxn ang="0">
                    <a:pos x="200" y="192"/>
                  </a:cxn>
                  <a:cxn ang="0">
                    <a:pos x="193" y="204"/>
                  </a:cxn>
                  <a:cxn ang="0">
                    <a:pos x="97" y="12"/>
                  </a:cxn>
                  <a:cxn ang="0">
                    <a:pos x="112" y="12"/>
                  </a:cxn>
                  <a:cxn ang="0">
                    <a:pos x="16" y="204"/>
                  </a:cxn>
                </a:cxnLst>
                <a:rect l="0" t="0" r="r" b="b"/>
                <a:pathLst>
                  <a:path w="209" h="208">
                    <a:moveTo>
                      <a:pt x="97" y="5"/>
                    </a:moveTo>
                    <a:cubicBezTo>
                      <a:pt x="99" y="2"/>
                      <a:pt x="101" y="0"/>
                      <a:pt x="104" y="0"/>
                    </a:cubicBezTo>
                    <a:cubicBezTo>
                      <a:pt x="107" y="0"/>
                      <a:pt x="110" y="2"/>
                      <a:pt x="112" y="5"/>
                    </a:cubicBezTo>
                    <a:lnTo>
                      <a:pt x="208" y="197"/>
                    </a:lnTo>
                    <a:cubicBezTo>
                      <a:pt x="209" y="199"/>
                      <a:pt x="209" y="202"/>
                      <a:pt x="207" y="205"/>
                    </a:cubicBezTo>
                    <a:cubicBezTo>
                      <a:pt x="206" y="207"/>
                      <a:pt x="203" y="208"/>
                      <a:pt x="200" y="208"/>
                    </a:cubicBezTo>
                    <a:lnTo>
                      <a:pt x="8" y="208"/>
                    </a:lnTo>
                    <a:cubicBezTo>
                      <a:pt x="6" y="208"/>
                      <a:pt x="3" y="207"/>
                      <a:pt x="2" y="205"/>
                    </a:cubicBezTo>
                    <a:cubicBezTo>
                      <a:pt x="0" y="202"/>
                      <a:pt x="0" y="199"/>
                      <a:pt x="1" y="197"/>
                    </a:cubicBezTo>
                    <a:lnTo>
                      <a:pt x="97" y="5"/>
                    </a:lnTo>
                    <a:close/>
                    <a:moveTo>
                      <a:pt x="16" y="204"/>
                    </a:moveTo>
                    <a:lnTo>
                      <a:pt x="8" y="192"/>
                    </a:lnTo>
                    <a:lnTo>
                      <a:pt x="200" y="192"/>
                    </a:lnTo>
                    <a:lnTo>
                      <a:pt x="193" y="204"/>
                    </a:lnTo>
                    <a:lnTo>
                      <a:pt x="97" y="12"/>
                    </a:lnTo>
                    <a:lnTo>
                      <a:pt x="112" y="12"/>
                    </a:lnTo>
                    <a:lnTo>
                      <a:pt x="16" y="204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>
                <a:noFill/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6" name="Rectangle 204"/>
              <p:cNvSpPr>
                <a:spLocks noChangeArrowheads="1"/>
              </p:cNvSpPr>
              <p:nvPr/>
            </p:nvSpPr>
            <p:spPr bwMode="auto">
              <a:xfrm>
                <a:off x="6029325" y="2471739"/>
                <a:ext cx="21800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30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7" name="Rectangle 205"/>
              <p:cNvSpPr>
                <a:spLocks noChangeArrowheads="1"/>
              </p:cNvSpPr>
              <p:nvPr/>
            </p:nvSpPr>
            <p:spPr bwMode="auto">
              <a:xfrm>
                <a:off x="6245225" y="2471739"/>
                <a:ext cx="8976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–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8" name="Rectangle 207"/>
              <p:cNvSpPr>
                <a:spLocks noChangeArrowheads="1"/>
              </p:cNvSpPr>
              <p:nvPr/>
            </p:nvSpPr>
            <p:spPr bwMode="auto">
              <a:xfrm>
                <a:off x="6354763" y="2471739"/>
                <a:ext cx="51937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39 yrs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5753100" y="2906714"/>
                <a:ext cx="261938" cy="269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40" y="0"/>
                  </a:cxn>
                  <a:cxn ang="0">
                    <a:pos x="464" y="24"/>
                  </a:cxn>
                  <a:cxn ang="0">
                    <a:pos x="440" y="48"/>
                  </a:cxn>
                  <a:cxn ang="0">
                    <a:pos x="24" y="48"/>
                  </a:cxn>
                  <a:cxn ang="0">
                    <a:pos x="0" y="24"/>
                  </a:cxn>
                  <a:cxn ang="0">
                    <a:pos x="24" y="0"/>
                  </a:cxn>
                </a:cxnLst>
                <a:rect l="0" t="0" r="r" b="b"/>
                <a:pathLst>
                  <a:path w="464" h="48">
                    <a:moveTo>
                      <a:pt x="24" y="0"/>
                    </a:moveTo>
                    <a:lnTo>
                      <a:pt x="440" y="0"/>
                    </a:lnTo>
                    <a:cubicBezTo>
                      <a:pt x="454" y="0"/>
                      <a:pt x="464" y="11"/>
                      <a:pt x="464" y="24"/>
                    </a:cubicBezTo>
                    <a:cubicBezTo>
                      <a:pt x="464" y="38"/>
                      <a:pt x="454" y="48"/>
                      <a:pt x="440" y="48"/>
                    </a:cubicBezTo>
                    <a:lnTo>
                      <a:pt x="24" y="48"/>
                    </a:lnTo>
                    <a:cubicBezTo>
                      <a:pt x="11" y="48"/>
                      <a:pt x="0" y="38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9E5ECE"/>
              </a:solidFill>
              <a:ln w="9525" cap="flat">
                <a:noFill/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0" name="Rectangle 209"/>
              <p:cNvSpPr>
                <a:spLocks noChangeArrowheads="1"/>
              </p:cNvSpPr>
              <p:nvPr/>
            </p:nvSpPr>
            <p:spPr bwMode="auto">
              <a:xfrm>
                <a:off x="5829300" y="2865439"/>
                <a:ext cx="109538" cy="109538"/>
              </a:xfrm>
              <a:prstGeom prst="rect">
                <a:avLst/>
              </a:prstGeom>
              <a:solidFill>
                <a:srgbClr val="9E5E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 210"/>
              <p:cNvSpPr>
                <a:spLocks noEditPoints="1"/>
              </p:cNvSpPr>
              <p:nvPr/>
            </p:nvSpPr>
            <p:spPr bwMode="auto">
              <a:xfrm>
                <a:off x="5824538" y="2860677"/>
                <a:ext cx="117475" cy="11906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200" y="0"/>
                  </a:cxn>
                  <a:cxn ang="0">
                    <a:pos x="208" y="8"/>
                  </a:cxn>
                  <a:cxn ang="0">
                    <a:pos x="208" y="200"/>
                  </a:cxn>
                  <a:cxn ang="0">
                    <a:pos x="200" y="208"/>
                  </a:cxn>
                  <a:cxn ang="0">
                    <a:pos x="8" y="208"/>
                  </a:cxn>
                  <a:cxn ang="0">
                    <a:pos x="0" y="200"/>
                  </a:cxn>
                  <a:cxn ang="0">
                    <a:pos x="0" y="8"/>
                  </a:cxn>
                  <a:cxn ang="0">
                    <a:pos x="16" y="200"/>
                  </a:cxn>
                  <a:cxn ang="0">
                    <a:pos x="8" y="192"/>
                  </a:cxn>
                  <a:cxn ang="0">
                    <a:pos x="200" y="192"/>
                  </a:cxn>
                  <a:cxn ang="0">
                    <a:pos x="192" y="200"/>
                  </a:cxn>
                  <a:cxn ang="0">
                    <a:pos x="192" y="8"/>
                  </a:cxn>
                  <a:cxn ang="0">
                    <a:pos x="200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200"/>
                  </a:cxn>
                </a:cxnLst>
                <a:rect l="0" t="0" r="r" b="b"/>
                <a:pathLst>
                  <a:path w="208" h="20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200" y="0"/>
                    </a:lnTo>
                    <a:cubicBezTo>
                      <a:pt x="205" y="0"/>
                      <a:pt x="208" y="4"/>
                      <a:pt x="208" y="8"/>
                    </a:cubicBezTo>
                    <a:lnTo>
                      <a:pt x="208" y="200"/>
                    </a:lnTo>
                    <a:cubicBezTo>
                      <a:pt x="208" y="205"/>
                      <a:pt x="205" y="208"/>
                      <a:pt x="200" y="208"/>
                    </a:cubicBezTo>
                    <a:lnTo>
                      <a:pt x="8" y="208"/>
                    </a:lnTo>
                    <a:cubicBezTo>
                      <a:pt x="4" y="208"/>
                      <a:pt x="0" y="205"/>
                      <a:pt x="0" y="200"/>
                    </a:cubicBezTo>
                    <a:lnTo>
                      <a:pt x="0" y="8"/>
                    </a:lnTo>
                    <a:close/>
                    <a:moveTo>
                      <a:pt x="16" y="200"/>
                    </a:moveTo>
                    <a:lnTo>
                      <a:pt x="8" y="192"/>
                    </a:lnTo>
                    <a:lnTo>
                      <a:pt x="200" y="192"/>
                    </a:lnTo>
                    <a:lnTo>
                      <a:pt x="192" y="200"/>
                    </a:lnTo>
                    <a:lnTo>
                      <a:pt x="192" y="8"/>
                    </a:lnTo>
                    <a:lnTo>
                      <a:pt x="200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200"/>
                    </a:lnTo>
                    <a:close/>
                  </a:path>
                </a:pathLst>
              </a:custGeom>
              <a:solidFill>
                <a:srgbClr val="6E548D"/>
              </a:solidFill>
              <a:ln w="9525" cap="flat">
                <a:noFill/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2" name="Rectangle 211"/>
              <p:cNvSpPr>
                <a:spLocks noChangeArrowheads="1"/>
              </p:cNvSpPr>
              <p:nvPr/>
            </p:nvSpPr>
            <p:spPr bwMode="auto">
              <a:xfrm>
                <a:off x="6029325" y="2779714"/>
                <a:ext cx="21800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40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13" name="Rectangle 212"/>
              <p:cNvSpPr>
                <a:spLocks noChangeArrowheads="1"/>
              </p:cNvSpPr>
              <p:nvPr/>
            </p:nvSpPr>
            <p:spPr bwMode="auto">
              <a:xfrm>
                <a:off x="6245225" y="2779714"/>
                <a:ext cx="8976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–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14" name="Rectangle 213"/>
              <p:cNvSpPr>
                <a:spLocks noChangeArrowheads="1"/>
              </p:cNvSpPr>
              <p:nvPr/>
            </p:nvSpPr>
            <p:spPr bwMode="auto">
              <a:xfrm>
                <a:off x="6354763" y="2779714"/>
                <a:ext cx="51937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49 yrs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15" name="Freeform 214"/>
              <p:cNvSpPr>
                <a:spLocks/>
              </p:cNvSpPr>
              <p:nvPr/>
            </p:nvSpPr>
            <p:spPr bwMode="auto">
              <a:xfrm>
                <a:off x="5753100" y="3214689"/>
                <a:ext cx="261938" cy="2698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440" y="0"/>
                  </a:cxn>
                  <a:cxn ang="0">
                    <a:pos x="464" y="24"/>
                  </a:cxn>
                  <a:cxn ang="0">
                    <a:pos x="440" y="48"/>
                  </a:cxn>
                  <a:cxn ang="0">
                    <a:pos x="24" y="48"/>
                  </a:cxn>
                  <a:cxn ang="0">
                    <a:pos x="0" y="24"/>
                  </a:cxn>
                  <a:cxn ang="0">
                    <a:pos x="24" y="0"/>
                  </a:cxn>
                </a:cxnLst>
                <a:rect l="0" t="0" r="r" b="b"/>
                <a:pathLst>
                  <a:path w="464" h="48">
                    <a:moveTo>
                      <a:pt x="24" y="0"/>
                    </a:moveTo>
                    <a:lnTo>
                      <a:pt x="440" y="0"/>
                    </a:lnTo>
                    <a:cubicBezTo>
                      <a:pt x="454" y="0"/>
                      <a:pt x="464" y="11"/>
                      <a:pt x="464" y="24"/>
                    </a:cubicBezTo>
                    <a:cubicBezTo>
                      <a:pt x="464" y="38"/>
                      <a:pt x="454" y="48"/>
                      <a:pt x="440" y="48"/>
                    </a:cubicBezTo>
                    <a:lnTo>
                      <a:pt x="24" y="48"/>
                    </a:lnTo>
                    <a:cubicBezTo>
                      <a:pt x="11" y="48"/>
                      <a:pt x="0" y="38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4BACC6"/>
              </a:solidFill>
              <a:ln w="9525" cap="flat">
                <a:noFill/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6" name="Oval 215"/>
              <p:cNvSpPr>
                <a:spLocks noChangeArrowheads="1"/>
              </p:cNvSpPr>
              <p:nvPr/>
            </p:nvSpPr>
            <p:spPr bwMode="auto">
              <a:xfrm>
                <a:off x="5829300" y="3173414"/>
                <a:ext cx="109538" cy="109538"/>
              </a:xfrm>
              <a:prstGeom prst="ellipse">
                <a:avLst/>
              </a:prstGeom>
              <a:solidFill>
                <a:srgbClr val="4BACC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 216"/>
              <p:cNvSpPr>
                <a:spLocks noEditPoints="1"/>
              </p:cNvSpPr>
              <p:nvPr/>
            </p:nvSpPr>
            <p:spPr bwMode="auto">
              <a:xfrm>
                <a:off x="5824538" y="3168652"/>
                <a:ext cx="119063" cy="119063"/>
              </a:xfrm>
              <a:custGeom>
                <a:avLst/>
                <a:gdLst/>
                <a:ahLst/>
                <a:cxnLst>
                  <a:cxn ang="0">
                    <a:pos x="208" y="106"/>
                  </a:cxn>
                  <a:cxn ang="0">
                    <a:pos x="199" y="146"/>
                  </a:cxn>
                  <a:cxn ang="0">
                    <a:pos x="177" y="179"/>
                  </a:cxn>
                  <a:cxn ang="0">
                    <a:pos x="143" y="200"/>
                  </a:cxn>
                  <a:cxn ang="0">
                    <a:pos x="103" y="208"/>
                  </a:cxn>
                  <a:cxn ang="0">
                    <a:pos x="63" y="199"/>
                  </a:cxn>
                  <a:cxn ang="0">
                    <a:pos x="30" y="177"/>
                  </a:cxn>
                  <a:cxn ang="0">
                    <a:pos x="9" y="143"/>
                  </a:cxn>
                  <a:cxn ang="0">
                    <a:pos x="1" y="103"/>
                  </a:cxn>
                  <a:cxn ang="0">
                    <a:pos x="10" y="63"/>
                  </a:cxn>
                  <a:cxn ang="0">
                    <a:pos x="32" y="30"/>
                  </a:cxn>
                  <a:cxn ang="0">
                    <a:pos x="66" y="9"/>
                  </a:cxn>
                  <a:cxn ang="0">
                    <a:pos x="106" y="1"/>
                  </a:cxn>
                  <a:cxn ang="0">
                    <a:pos x="146" y="10"/>
                  </a:cxn>
                  <a:cxn ang="0">
                    <a:pos x="179" y="32"/>
                  </a:cxn>
                  <a:cxn ang="0">
                    <a:pos x="200" y="66"/>
                  </a:cxn>
                  <a:cxn ang="0">
                    <a:pos x="185" y="69"/>
                  </a:cxn>
                  <a:cxn ang="0">
                    <a:pos x="166" y="41"/>
                  </a:cxn>
                  <a:cxn ang="0">
                    <a:pos x="137" y="23"/>
                  </a:cxn>
                  <a:cxn ang="0">
                    <a:pos x="103" y="16"/>
                  </a:cxn>
                  <a:cxn ang="0">
                    <a:pos x="69" y="24"/>
                  </a:cxn>
                  <a:cxn ang="0">
                    <a:pos x="41" y="43"/>
                  </a:cxn>
                  <a:cxn ang="0">
                    <a:pos x="23" y="72"/>
                  </a:cxn>
                  <a:cxn ang="0">
                    <a:pos x="16" y="106"/>
                  </a:cxn>
                  <a:cxn ang="0">
                    <a:pos x="24" y="140"/>
                  </a:cxn>
                  <a:cxn ang="0">
                    <a:pos x="43" y="168"/>
                  </a:cxn>
                  <a:cxn ang="0">
                    <a:pos x="72" y="186"/>
                  </a:cxn>
                  <a:cxn ang="0">
                    <a:pos x="106" y="193"/>
                  </a:cxn>
                  <a:cxn ang="0">
                    <a:pos x="140" y="185"/>
                  </a:cxn>
                  <a:cxn ang="0">
                    <a:pos x="168" y="166"/>
                  </a:cxn>
                  <a:cxn ang="0">
                    <a:pos x="186" y="137"/>
                  </a:cxn>
                  <a:cxn ang="0">
                    <a:pos x="193" y="103"/>
                  </a:cxn>
                  <a:cxn ang="0">
                    <a:pos x="185" y="69"/>
                  </a:cxn>
                </a:cxnLst>
                <a:rect l="0" t="0" r="r" b="b"/>
                <a:pathLst>
                  <a:path w="209" h="209">
                    <a:moveTo>
                      <a:pt x="208" y="103"/>
                    </a:moveTo>
                    <a:cubicBezTo>
                      <a:pt x="209" y="104"/>
                      <a:pt x="209" y="105"/>
                      <a:pt x="208" y="106"/>
                    </a:cubicBezTo>
                    <a:lnTo>
                      <a:pt x="200" y="143"/>
                    </a:lnTo>
                    <a:cubicBezTo>
                      <a:pt x="200" y="144"/>
                      <a:pt x="200" y="145"/>
                      <a:pt x="199" y="146"/>
                    </a:cubicBezTo>
                    <a:lnTo>
                      <a:pt x="179" y="177"/>
                    </a:lnTo>
                    <a:cubicBezTo>
                      <a:pt x="179" y="178"/>
                      <a:pt x="178" y="179"/>
                      <a:pt x="177" y="179"/>
                    </a:cubicBezTo>
                    <a:lnTo>
                      <a:pt x="146" y="199"/>
                    </a:lnTo>
                    <a:cubicBezTo>
                      <a:pt x="145" y="200"/>
                      <a:pt x="144" y="200"/>
                      <a:pt x="143" y="200"/>
                    </a:cubicBezTo>
                    <a:lnTo>
                      <a:pt x="106" y="208"/>
                    </a:lnTo>
                    <a:cubicBezTo>
                      <a:pt x="105" y="209"/>
                      <a:pt x="104" y="209"/>
                      <a:pt x="103" y="208"/>
                    </a:cubicBezTo>
                    <a:lnTo>
                      <a:pt x="66" y="200"/>
                    </a:lnTo>
                    <a:cubicBezTo>
                      <a:pt x="65" y="200"/>
                      <a:pt x="64" y="200"/>
                      <a:pt x="63" y="199"/>
                    </a:cubicBezTo>
                    <a:lnTo>
                      <a:pt x="32" y="179"/>
                    </a:lnTo>
                    <a:cubicBezTo>
                      <a:pt x="31" y="179"/>
                      <a:pt x="30" y="178"/>
                      <a:pt x="30" y="177"/>
                    </a:cubicBezTo>
                    <a:lnTo>
                      <a:pt x="10" y="146"/>
                    </a:lnTo>
                    <a:cubicBezTo>
                      <a:pt x="9" y="145"/>
                      <a:pt x="9" y="144"/>
                      <a:pt x="9" y="143"/>
                    </a:cubicBezTo>
                    <a:lnTo>
                      <a:pt x="1" y="106"/>
                    </a:lnTo>
                    <a:cubicBezTo>
                      <a:pt x="0" y="105"/>
                      <a:pt x="0" y="104"/>
                      <a:pt x="1" y="103"/>
                    </a:cubicBezTo>
                    <a:lnTo>
                      <a:pt x="9" y="66"/>
                    </a:lnTo>
                    <a:cubicBezTo>
                      <a:pt x="9" y="65"/>
                      <a:pt x="9" y="64"/>
                      <a:pt x="10" y="63"/>
                    </a:cubicBezTo>
                    <a:lnTo>
                      <a:pt x="30" y="32"/>
                    </a:lnTo>
                    <a:cubicBezTo>
                      <a:pt x="30" y="31"/>
                      <a:pt x="31" y="30"/>
                      <a:pt x="32" y="30"/>
                    </a:cubicBezTo>
                    <a:lnTo>
                      <a:pt x="63" y="10"/>
                    </a:lnTo>
                    <a:cubicBezTo>
                      <a:pt x="64" y="9"/>
                      <a:pt x="65" y="9"/>
                      <a:pt x="66" y="9"/>
                    </a:cubicBezTo>
                    <a:lnTo>
                      <a:pt x="103" y="1"/>
                    </a:lnTo>
                    <a:cubicBezTo>
                      <a:pt x="104" y="0"/>
                      <a:pt x="105" y="0"/>
                      <a:pt x="106" y="1"/>
                    </a:cubicBezTo>
                    <a:lnTo>
                      <a:pt x="143" y="9"/>
                    </a:lnTo>
                    <a:cubicBezTo>
                      <a:pt x="144" y="9"/>
                      <a:pt x="145" y="9"/>
                      <a:pt x="146" y="10"/>
                    </a:cubicBezTo>
                    <a:lnTo>
                      <a:pt x="177" y="30"/>
                    </a:lnTo>
                    <a:cubicBezTo>
                      <a:pt x="178" y="30"/>
                      <a:pt x="179" y="31"/>
                      <a:pt x="179" y="32"/>
                    </a:cubicBezTo>
                    <a:lnTo>
                      <a:pt x="199" y="63"/>
                    </a:lnTo>
                    <a:cubicBezTo>
                      <a:pt x="200" y="64"/>
                      <a:pt x="200" y="65"/>
                      <a:pt x="200" y="66"/>
                    </a:cubicBezTo>
                    <a:lnTo>
                      <a:pt x="208" y="103"/>
                    </a:lnTo>
                    <a:close/>
                    <a:moveTo>
                      <a:pt x="185" y="69"/>
                    </a:moveTo>
                    <a:lnTo>
                      <a:pt x="186" y="72"/>
                    </a:lnTo>
                    <a:lnTo>
                      <a:pt x="166" y="41"/>
                    </a:lnTo>
                    <a:lnTo>
                      <a:pt x="168" y="43"/>
                    </a:lnTo>
                    <a:lnTo>
                      <a:pt x="137" y="23"/>
                    </a:lnTo>
                    <a:lnTo>
                      <a:pt x="140" y="24"/>
                    </a:lnTo>
                    <a:lnTo>
                      <a:pt x="103" y="16"/>
                    </a:lnTo>
                    <a:lnTo>
                      <a:pt x="106" y="16"/>
                    </a:lnTo>
                    <a:lnTo>
                      <a:pt x="69" y="24"/>
                    </a:lnTo>
                    <a:lnTo>
                      <a:pt x="72" y="23"/>
                    </a:lnTo>
                    <a:lnTo>
                      <a:pt x="41" y="43"/>
                    </a:lnTo>
                    <a:lnTo>
                      <a:pt x="43" y="41"/>
                    </a:lnTo>
                    <a:lnTo>
                      <a:pt x="23" y="72"/>
                    </a:lnTo>
                    <a:lnTo>
                      <a:pt x="24" y="69"/>
                    </a:lnTo>
                    <a:lnTo>
                      <a:pt x="16" y="106"/>
                    </a:lnTo>
                    <a:lnTo>
                      <a:pt x="16" y="103"/>
                    </a:lnTo>
                    <a:lnTo>
                      <a:pt x="24" y="140"/>
                    </a:lnTo>
                    <a:lnTo>
                      <a:pt x="23" y="137"/>
                    </a:lnTo>
                    <a:lnTo>
                      <a:pt x="43" y="168"/>
                    </a:lnTo>
                    <a:lnTo>
                      <a:pt x="41" y="166"/>
                    </a:lnTo>
                    <a:lnTo>
                      <a:pt x="72" y="186"/>
                    </a:lnTo>
                    <a:lnTo>
                      <a:pt x="69" y="185"/>
                    </a:lnTo>
                    <a:lnTo>
                      <a:pt x="106" y="193"/>
                    </a:lnTo>
                    <a:lnTo>
                      <a:pt x="103" y="193"/>
                    </a:lnTo>
                    <a:lnTo>
                      <a:pt x="140" y="185"/>
                    </a:lnTo>
                    <a:lnTo>
                      <a:pt x="137" y="186"/>
                    </a:lnTo>
                    <a:lnTo>
                      <a:pt x="168" y="166"/>
                    </a:lnTo>
                    <a:lnTo>
                      <a:pt x="166" y="168"/>
                    </a:lnTo>
                    <a:lnTo>
                      <a:pt x="186" y="137"/>
                    </a:lnTo>
                    <a:lnTo>
                      <a:pt x="185" y="140"/>
                    </a:lnTo>
                    <a:lnTo>
                      <a:pt x="193" y="103"/>
                    </a:lnTo>
                    <a:lnTo>
                      <a:pt x="193" y="106"/>
                    </a:lnTo>
                    <a:lnTo>
                      <a:pt x="185" y="69"/>
                    </a:lnTo>
                    <a:close/>
                  </a:path>
                </a:pathLst>
              </a:custGeom>
              <a:solidFill>
                <a:srgbClr val="4BACC6"/>
              </a:solidFill>
              <a:ln w="9525" cap="flat">
                <a:noFill/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8" name="Rectangle 217"/>
              <p:cNvSpPr>
                <a:spLocks noChangeArrowheads="1"/>
              </p:cNvSpPr>
              <p:nvPr/>
            </p:nvSpPr>
            <p:spPr bwMode="auto">
              <a:xfrm>
                <a:off x="6029325" y="3087689"/>
                <a:ext cx="21800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50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19" name="Rectangle 218"/>
              <p:cNvSpPr>
                <a:spLocks noChangeArrowheads="1"/>
              </p:cNvSpPr>
              <p:nvPr/>
            </p:nvSpPr>
            <p:spPr bwMode="auto">
              <a:xfrm>
                <a:off x="6245225" y="3087689"/>
                <a:ext cx="89768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–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20" name="Rectangle 219"/>
              <p:cNvSpPr>
                <a:spLocks noChangeArrowheads="1"/>
              </p:cNvSpPr>
              <p:nvPr/>
            </p:nvSpPr>
            <p:spPr bwMode="auto">
              <a:xfrm>
                <a:off x="6354763" y="3087689"/>
                <a:ext cx="56425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59 yrs 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21" name="Rectangle 220"/>
              <p:cNvSpPr>
                <a:spLocks noChangeArrowheads="1"/>
              </p:cNvSpPr>
              <p:nvPr/>
            </p:nvSpPr>
            <p:spPr bwMode="auto">
              <a:xfrm>
                <a:off x="5765800" y="3522664"/>
                <a:ext cx="234950" cy="26988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2" name="Freeform 221"/>
              <p:cNvSpPr>
                <a:spLocks noEditPoints="1"/>
              </p:cNvSpPr>
              <p:nvPr/>
            </p:nvSpPr>
            <p:spPr bwMode="auto">
              <a:xfrm>
                <a:off x="5819775" y="3471864"/>
                <a:ext cx="127000" cy="12700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80"/>
                  </a:cxn>
                  <a:cxn ang="0">
                    <a:pos x="40" y="0"/>
                  </a:cxn>
                  <a:cxn ang="0">
                    <a:pos x="0" y="40"/>
                  </a:cxn>
                  <a:cxn ang="0">
                    <a:pos x="80" y="40"/>
                  </a:cxn>
                  <a:cxn ang="0">
                    <a:pos x="0" y="40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80"/>
                    </a:lnTo>
                    <a:lnTo>
                      <a:pt x="40" y="0"/>
                    </a:lnTo>
                    <a:close/>
                    <a:moveTo>
                      <a:pt x="0" y="40"/>
                    </a:moveTo>
                    <a:lnTo>
                      <a:pt x="8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DB843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 222"/>
              <p:cNvSpPr>
                <a:spLocks noEditPoints="1"/>
              </p:cNvSpPr>
              <p:nvPr/>
            </p:nvSpPr>
            <p:spPr bwMode="auto">
              <a:xfrm>
                <a:off x="5819775" y="3471864"/>
                <a:ext cx="127000" cy="127000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3" y="80"/>
                  </a:cxn>
                  <a:cxn ang="0">
                    <a:pos x="37" y="80"/>
                  </a:cxn>
                  <a:cxn ang="0">
                    <a:pos x="37" y="0"/>
                  </a:cxn>
                  <a:cxn ang="0">
                    <a:pos x="43" y="0"/>
                  </a:cxn>
                  <a:cxn ang="0">
                    <a:pos x="0" y="37"/>
                  </a:cxn>
                  <a:cxn ang="0">
                    <a:pos x="80" y="37"/>
                  </a:cxn>
                  <a:cxn ang="0">
                    <a:pos x="80" y="43"/>
                  </a:cxn>
                  <a:cxn ang="0">
                    <a:pos x="0" y="43"/>
                  </a:cxn>
                  <a:cxn ang="0">
                    <a:pos x="0" y="37"/>
                  </a:cxn>
                </a:cxnLst>
                <a:rect l="0" t="0" r="r" b="b"/>
                <a:pathLst>
                  <a:path w="80" h="80">
                    <a:moveTo>
                      <a:pt x="43" y="0"/>
                    </a:moveTo>
                    <a:lnTo>
                      <a:pt x="43" y="80"/>
                    </a:lnTo>
                    <a:lnTo>
                      <a:pt x="37" y="80"/>
                    </a:lnTo>
                    <a:lnTo>
                      <a:pt x="37" y="0"/>
                    </a:lnTo>
                    <a:lnTo>
                      <a:pt x="43" y="0"/>
                    </a:lnTo>
                    <a:close/>
                    <a:moveTo>
                      <a:pt x="0" y="37"/>
                    </a:moveTo>
                    <a:lnTo>
                      <a:pt x="80" y="37"/>
                    </a:lnTo>
                    <a:lnTo>
                      <a:pt x="80" y="43"/>
                    </a:lnTo>
                    <a:lnTo>
                      <a:pt x="0" y="4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4" name="Rectangle 223"/>
              <p:cNvSpPr>
                <a:spLocks noChangeArrowheads="1"/>
              </p:cNvSpPr>
              <p:nvPr/>
            </p:nvSpPr>
            <p:spPr bwMode="auto">
              <a:xfrm>
                <a:off x="6029325" y="3395664"/>
                <a:ext cx="686085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≥ 60 yrs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225" name="Rectangle 8"/>
          <p:cNvSpPr>
            <a:spLocks noChangeArrowheads="1"/>
          </p:cNvSpPr>
          <p:nvPr/>
        </p:nvSpPr>
        <p:spPr bwMode="auto">
          <a:xfrm>
            <a:off x="1676400" y="4908884"/>
            <a:ext cx="6524625" cy="9525"/>
          </a:xfrm>
          <a:prstGeom prst="rect">
            <a:avLst/>
          </a:prstGeom>
          <a:solidFill>
            <a:srgbClr val="F9F9F9"/>
          </a:solidFill>
          <a:ln w="9525" cap="flat">
            <a:solidFill>
              <a:srgbClr val="F9F9F9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2F2F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141</Words>
  <Application>Microsoft Office PowerPoint</Application>
  <PresentationFormat>On-screen Show (4:3)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Myriad Web Pro</vt:lpstr>
      <vt:lpstr>Calibri</vt:lpstr>
      <vt:lpstr>Wingdings</vt:lpstr>
      <vt:lpstr>Courier New</vt:lpstr>
      <vt:lpstr>NCHHSTP_PPT_dark(</vt:lpstr>
      <vt:lpstr>Figure 4.2. Incidence of acute hepatitis C*,  by age group — United States, 1992–2009</vt:lpstr>
    </vt:vector>
  </TitlesOfParts>
  <Company>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Paul Peterson</cp:lastModifiedBy>
  <cp:revision>108</cp:revision>
  <dcterms:created xsi:type="dcterms:W3CDTF">2010-12-06T17:56:06Z</dcterms:created>
  <dcterms:modified xsi:type="dcterms:W3CDTF">2011-08-31T18:03:51Z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