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71" autoAdjust="0"/>
  </p:normalViewPr>
  <p:slideViewPr>
    <p:cSldViewPr>
      <p:cViewPr varScale="1">
        <p:scale>
          <a:sx n="85" d="100"/>
          <a:sy n="85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F1252-647D-4A78-8149-E7124010EC2A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39D73-3B3D-41F1-8BC9-67574090A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2c - Incidence of Acute, Symptomatic Hepatitis C/Non-A, Non-B Hepatitis* by Age Group — United States, 1992–2008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Since 2003, acute, symptomatic hepatitis C hepatitis rates have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plateaued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within all age groups. In 2008, rates increased slightly among persons aged 15-24 years (0.4 cases per 100,000 population) and were highest for persons aged 25-39 years (0.5 cases per 100,000 population).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 cases were reported among persons aged &lt; 15 years.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39D73-3B3D-41F1-8BC9-67574090A1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16</cp:revision>
  <dcterms:created xsi:type="dcterms:W3CDTF">2010-06-23T18:26:28Z</dcterms:created>
  <dcterms:modified xsi:type="dcterms:W3CDTF">2010-11-05T16:49:07Z</dcterms:modified>
</cp:coreProperties>
</file>