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8" autoAdjust="0"/>
    <p:restoredTop sz="94660"/>
  </p:normalViewPr>
  <p:slideViewPr>
    <p:cSldViewPr snapToGrid="0">
      <p:cViewPr varScale="1">
        <p:scale>
          <a:sx n="61" d="100"/>
          <a:sy n="61" d="100"/>
        </p:scale>
        <p:origin x="62" y="43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5CF23-946E-4C01-8958-58EE22E90F22}" type="datetimeFigureOut">
              <a:rPr lang="en-US" smtClean="0"/>
              <a:t>7/11/2016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63A43-38B1-4C7A-B23B-64EC731B26E2}" type="slidenum">
              <a:rPr lang="en-US" smtClean="0"/>
              <a:t>‹#›</a:t>
            </a:fld>
            <a:endParaRPr lang="en-US"/>
          </a:p>
        </p:txBody>
      </p:sp>
    </p:spTree>
    <p:extLst>
      <p:ext uri="{BB962C8B-B14F-4D97-AF65-F5344CB8AC3E}">
        <p14:creationId xmlns:p14="http://schemas.microsoft.com/office/powerpoint/2010/main" val="26432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cambio climático tiene efecto en una amplia gama de resultados de salud. Esta diapositiva ilustra los efectos más importantes del cambio climático (aumento de las temperaturas, clima más extremo, aumento del nivel del mar, y aumento de los niveles de dióxido de carbono), su efecto en la exposición, y los resultados de salud que pueden surgir de estos cambios en las exposiciones.”</a:t>
            </a:r>
            <a:endParaRPr lang="en-US" sz="1200" kern="1200" smtClean="0">
              <a:solidFill>
                <a:schemeClr val="tx1"/>
              </a:solidFill>
              <a:effectLst/>
              <a:latin typeface="+mn-lt"/>
              <a:ea typeface="+mn-ea"/>
              <a:cs typeface="+mn-cs"/>
            </a:endParaRPr>
          </a:p>
          <a:p>
            <a:endParaRPr lang="en-US" b="1" i="1" baseline="0" dirty="0" smtClean="0"/>
          </a:p>
          <a:p>
            <a:endParaRPr lang="en-US" b="1" i="1" dirty="0"/>
          </a:p>
        </p:txBody>
      </p:sp>
      <p:sp>
        <p:nvSpPr>
          <p:cNvPr id="4" name="Slide Number Placeholder 3"/>
          <p:cNvSpPr>
            <a:spLocks noGrp="1"/>
          </p:cNvSpPr>
          <p:nvPr>
            <p:ph type="sldNum" sz="quarter" idx="10"/>
          </p:nvPr>
        </p:nvSpPr>
        <p:spPr/>
        <p:txBody>
          <a:bodyPr/>
          <a:lstStyle/>
          <a:p>
            <a:fld id="{786D9351-C9C7-444E-9F6D-88DFC621AFBF}" type="slidenum">
              <a:rPr lang="en-US" smtClean="0"/>
              <a:t>1</a:t>
            </a:fld>
            <a:endParaRPr lang="en-US"/>
          </a:p>
        </p:txBody>
      </p:sp>
    </p:spTree>
    <p:extLst>
      <p:ext uri="{BB962C8B-B14F-4D97-AF65-F5344CB8AC3E}">
        <p14:creationId xmlns:p14="http://schemas.microsoft.com/office/powerpoint/2010/main" val="384900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7A1EC8-3B37-4279-8836-D49B29008DF9}"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0CDE8-69FD-401F-8A39-121CF2E223F3}" type="slidenum">
              <a:rPr lang="en-US" smtClean="0"/>
              <a:t>‹#›</a:t>
            </a:fld>
            <a:endParaRPr lang="en-US"/>
          </a:p>
        </p:txBody>
      </p:sp>
    </p:spTree>
    <p:extLst>
      <p:ext uri="{BB962C8B-B14F-4D97-AF65-F5344CB8AC3E}">
        <p14:creationId xmlns:p14="http://schemas.microsoft.com/office/powerpoint/2010/main" val="219819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A1EC8-3B37-4279-8836-D49B29008DF9}"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0CDE8-69FD-401F-8A39-121CF2E223F3}" type="slidenum">
              <a:rPr lang="en-US" smtClean="0"/>
              <a:t>‹#›</a:t>
            </a:fld>
            <a:endParaRPr lang="en-US"/>
          </a:p>
        </p:txBody>
      </p:sp>
    </p:spTree>
    <p:extLst>
      <p:ext uri="{BB962C8B-B14F-4D97-AF65-F5344CB8AC3E}">
        <p14:creationId xmlns:p14="http://schemas.microsoft.com/office/powerpoint/2010/main" val="19323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A1EC8-3B37-4279-8836-D49B29008DF9}"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0CDE8-69FD-401F-8A39-121CF2E223F3}" type="slidenum">
              <a:rPr lang="en-US" smtClean="0"/>
              <a:t>‹#›</a:t>
            </a:fld>
            <a:endParaRPr lang="en-US"/>
          </a:p>
        </p:txBody>
      </p:sp>
    </p:spTree>
    <p:extLst>
      <p:ext uri="{BB962C8B-B14F-4D97-AF65-F5344CB8AC3E}">
        <p14:creationId xmlns:p14="http://schemas.microsoft.com/office/powerpoint/2010/main" val="47761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A1EC8-3B37-4279-8836-D49B29008DF9}"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0CDE8-69FD-401F-8A39-121CF2E223F3}" type="slidenum">
              <a:rPr lang="en-US" smtClean="0"/>
              <a:t>‹#›</a:t>
            </a:fld>
            <a:endParaRPr lang="en-US"/>
          </a:p>
        </p:txBody>
      </p:sp>
    </p:spTree>
    <p:extLst>
      <p:ext uri="{BB962C8B-B14F-4D97-AF65-F5344CB8AC3E}">
        <p14:creationId xmlns:p14="http://schemas.microsoft.com/office/powerpoint/2010/main" val="151665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7A1EC8-3B37-4279-8836-D49B29008DF9}"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0CDE8-69FD-401F-8A39-121CF2E223F3}" type="slidenum">
              <a:rPr lang="en-US" smtClean="0"/>
              <a:t>‹#›</a:t>
            </a:fld>
            <a:endParaRPr lang="en-US"/>
          </a:p>
        </p:txBody>
      </p:sp>
    </p:spTree>
    <p:extLst>
      <p:ext uri="{BB962C8B-B14F-4D97-AF65-F5344CB8AC3E}">
        <p14:creationId xmlns:p14="http://schemas.microsoft.com/office/powerpoint/2010/main" val="141229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7A1EC8-3B37-4279-8836-D49B29008DF9}"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0CDE8-69FD-401F-8A39-121CF2E223F3}" type="slidenum">
              <a:rPr lang="en-US" smtClean="0"/>
              <a:t>‹#›</a:t>
            </a:fld>
            <a:endParaRPr lang="en-US"/>
          </a:p>
        </p:txBody>
      </p:sp>
    </p:spTree>
    <p:extLst>
      <p:ext uri="{BB962C8B-B14F-4D97-AF65-F5344CB8AC3E}">
        <p14:creationId xmlns:p14="http://schemas.microsoft.com/office/powerpoint/2010/main" val="191082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7A1EC8-3B37-4279-8836-D49B29008DF9}" type="datetimeFigureOut">
              <a:rPr lang="en-US" smtClean="0"/>
              <a:t>7/11/2016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0CDE8-69FD-401F-8A39-121CF2E223F3}" type="slidenum">
              <a:rPr lang="en-US" smtClean="0"/>
              <a:t>‹#›</a:t>
            </a:fld>
            <a:endParaRPr lang="en-US"/>
          </a:p>
        </p:txBody>
      </p:sp>
    </p:spTree>
    <p:extLst>
      <p:ext uri="{BB962C8B-B14F-4D97-AF65-F5344CB8AC3E}">
        <p14:creationId xmlns:p14="http://schemas.microsoft.com/office/powerpoint/2010/main" val="417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7A1EC8-3B37-4279-8836-D49B29008DF9}" type="datetimeFigureOut">
              <a:rPr lang="en-US" smtClean="0"/>
              <a:t>7/11/2016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0CDE8-69FD-401F-8A39-121CF2E223F3}" type="slidenum">
              <a:rPr lang="en-US" smtClean="0"/>
              <a:t>‹#›</a:t>
            </a:fld>
            <a:endParaRPr lang="en-US"/>
          </a:p>
        </p:txBody>
      </p:sp>
    </p:spTree>
    <p:extLst>
      <p:ext uri="{BB962C8B-B14F-4D97-AF65-F5344CB8AC3E}">
        <p14:creationId xmlns:p14="http://schemas.microsoft.com/office/powerpoint/2010/main" val="174261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A1EC8-3B37-4279-8836-D49B29008DF9}" type="datetimeFigureOut">
              <a:rPr lang="en-US" smtClean="0"/>
              <a:t>7/11/2016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0CDE8-69FD-401F-8A39-121CF2E223F3}" type="slidenum">
              <a:rPr lang="en-US" smtClean="0"/>
              <a:t>‹#›</a:t>
            </a:fld>
            <a:endParaRPr lang="en-US"/>
          </a:p>
        </p:txBody>
      </p:sp>
    </p:spTree>
    <p:extLst>
      <p:ext uri="{BB962C8B-B14F-4D97-AF65-F5344CB8AC3E}">
        <p14:creationId xmlns:p14="http://schemas.microsoft.com/office/powerpoint/2010/main" val="316163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A1EC8-3B37-4279-8836-D49B29008DF9}"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0CDE8-69FD-401F-8A39-121CF2E223F3}" type="slidenum">
              <a:rPr lang="en-US" smtClean="0"/>
              <a:t>‹#›</a:t>
            </a:fld>
            <a:endParaRPr lang="en-US"/>
          </a:p>
        </p:txBody>
      </p:sp>
    </p:spTree>
    <p:extLst>
      <p:ext uri="{BB962C8B-B14F-4D97-AF65-F5344CB8AC3E}">
        <p14:creationId xmlns:p14="http://schemas.microsoft.com/office/powerpoint/2010/main" val="424464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A1EC8-3B37-4279-8836-D49B29008DF9}"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0CDE8-69FD-401F-8A39-121CF2E223F3}" type="slidenum">
              <a:rPr lang="en-US" smtClean="0"/>
              <a:t>‹#›</a:t>
            </a:fld>
            <a:endParaRPr lang="en-US"/>
          </a:p>
        </p:txBody>
      </p:sp>
    </p:spTree>
    <p:extLst>
      <p:ext uri="{BB962C8B-B14F-4D97-AF65-F5344CB8AC3E}">
        <p14:creationId xmlns:p14="http://schemas.microsoft.com/office/powerpoint/2010/main" val="13752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A1EC8-3B37-4279-8836-D49B29008DF9}" type="datetimeFigureOut">
              <a:rPr lang="en-US" smtClean="0"/>
              <a:t>7/11/2016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0CDE8-69FD-401F-8A39-121CF2E223F3}" type="slidenum">
              <a:rPr lang="en-US" smtClean="0"/>
              <a:t>‹#›</a:t>
            </a:fld>
            <a:endParaRPr lang="en-US"/>
          </a:p>
        </p:txBody>
      </p:sp>
    </p:spTree>
    <p:extLst>
      <p:ext uri="{BB962C8B-B14F-4D97-AF65-F5344CB8AC3E}">
        <p14:creationId xmlns:p14="http://schemas.microsoft.com/office/powerpoint/2010/main" val="224729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 y="0"/>
            <a:ext cx="12242968" cy="706758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9123" y="505136"/>
            <a:ext cx="6259816" cy="625981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0745" y="1969455"/>
            <a:ext cx="3310509" cy="330501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7442" y="88434"/>
            <a:ext cx="9176365" cy="4106637"/>
          </a:xfrm>
          <a:prstGeom prst="rect">
            <a:avLst/>
          </a:prstGeom>
          <a:ln>
            <a:noFill/>
          </a:ln>
        </p:spPr>
      </p:pic>
    </p:spTree>
    <p:extLst>
      <p:ext uri="{BB962C8B-B14F-4D97-AF65-F5344CB8AC3E}">
        <p14:creationId xmlns:p14="http://schemas.microsoft.com/office/powerpoint/2010/main" val="178793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600"/>
                                        <p:tgtEl>
                                          <p:spTgt spid="14"/>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8" presetClass="emph" presetSubtype="0" repeatCount="indefinite" fill="hold" nodeType="withEffect">
                                  <p:stCondLst>
                                    <p:cond delay="500"/>
                                  </p:stCondLst>
                                  <p:endCondLst>
                                    <p:cond evt="onNext" delay="0">
                                      <p:tgtEl>
                                        <p:sldTgt/>
                                      </p:tgtEl>
                                    </p:cond>
                                  </p:endCondLst>
                                  <p:childTnLst>
                                    <p:animRot by="21600000">
                                      <p:cBhvr>
                                        <p:cTn id="12" dur="20000" fill="hold"/>
                                        <p:tgtEl>
                                          <p:spTgt spid="9"/>
                                        </p:tgtEl>
                                        <p:attrNameLst>
                                          <p:attrName>r</p:attrName>
                                        </p:attrNameLst>
                                      </p:cBhvr>
                                    </p:animRot>
                                  </p:childTnLst>
                                </p:cTn>
                              </p:par>
                              <p:par>
                                <p:cTn id="13" presetID="21" presetClass="entr" presetSubtype="1" fill="hold" nodeType="withEffect">
                                  <p:stCondLst>
                                    <p:cond delay="290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9400"/>
                                        <p:tgtEl>
                                          <p:spTgt spid="10"/>
                                        </p:tgtEl>
                                      </p:cBhvr>
                                    </p:animEffect>
                                  </p:childTnLst>
                                </p:cTn>
                              </p:par>
                              <p:par>
                                <p:cTn id="16" presetID="6" presetClass="entr" presetSubtype="32" fill="hold" nodeType="withEffect">
                                  <p:stCondLst>
                                    <p:cond delay="10000"/>
                                  </p:stCondLst>
                                  <p:childTnLst>
                                    <p:set>
                                      <p:cBhvr>
                                        <p:cTn id="17" dur="1" fill="hold">
                                          <p:stCondLst>
                                            <p:cond delay="0"/>
                                          </p:stCondLst>
                                        </p:cTn>
                                        <p:tgtEl>
                                          <p:spTgt spid="12"/>
                                        </p:tgtEl>
                                        <p:attrNameLst>
                                          <p:attrName>style.visibility</p:attrName>
                                        </p:attrNameLst>
                                      </p:cBhvr>
                                      <p:to>
                                        <p:strVal val="visible"/>
                                      </p:to>
                                    </p:set>
                                    <p:animEffect transition="in" filter="circle(out)">
                                      <p:cBhvr>
                                        <p:cTn id="18" dur="9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73</Words>
  <Application>Microsoft Office PowerPoint</Application>
  <PresentationFormat>Widescreen</PresentationFormat>
  <Paragraphs>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Schramm, Paul J. (CDC/ONDIEH/NCEH)</dc:creator>
  <cp:lastModifiedBy>Lahr, Eric (CDC/ONDIEH/NCEH)</cp:lastModifiedBy>
  <cp:revision>8</cp:revision>
  <dcterms:created xsi:type="dcterms:W3CDTF">2016-04-22T17:07:46Z</dcterms:created>
  <dcterms:modified xsi:type="dcterms:W3CDTF">2016-07-11T20:17:35Z</dcterms:modified>
</cp:coreProperties>
</file>