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29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9661" autoAdjust="0"/>
  </p:normalViewPr>
  <p:slideViewPr>
    <p:cSldViewPr>
      <p:cViewPr>
        <p:scale>
          <a:sx n="90" d="100"/>
          <a:sy n="90" d="100"/>
        </p:scale>
        <p:origin x="-612" y="-546"/>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3/6/2015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3/6/2015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Oregon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79"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203"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78992" y="1154906"/>
            <a:ext cx="6540500" cy="5054663"/>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 name="connsiteX0" fmla="*/ 0 w 7553253"/>
              <a:gd name="connsiteY0" fmla="*/ 4972050 h 4972050"/>
              <a:gd name="connsiteX1" fmla="*/ 0 w 7553253"/>
              <a:gd name="connsiteY1" fmla="*/ 0 h 4972050"/>
              <a:gd name="connsiteX2" fmla="*/ 7543800 w 7553253"/>
              <a:gd name="connsiteY2" fmla="*/ 9525 h 4972050"/>
              <a:gd name="connsiteX3" fmla="*/ 7553253 w 7553253"/>
              <a:gd name="connsiteY3" fmla="*/ 4954964 h 4972050"/>
              <a:gd name="connsiteX4" fmla="*/ 0 w 7553253"/>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3253" h="4972050">
                <a:moveTo>
                  <a:pt x="0" y="4972050"/>
                </a:moveTo>
                <a:lnTo>
                  <a:pt x="0" y="0"/>
                </a:lnTo>
                <a:lnTo>
                  <a:pt x="7543800" y="9525"/>
                </a:lnTo>
                <a:lnTo>
                  <a:pt x="7553253" y="4954964"/>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aa</a:t>
            </a:r>
            <a:endParaRPr lang="en-US" dirty="0"/>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2716" y="1216820"/>
            <a:ext cx="6363954" cy="49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of </a:t>
            </a:r>
            <a:r>
              <a:rPr lang="en-US" sz="2400" b="0" dirty="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71600"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1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912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37183"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OR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3052406" y="3078272"/>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OR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962332" y="3081766"/>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OR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a:t>
            </a:r>
            <a:r>
              <a:rPr lang="en-US" dirty="0" smtClean="0">
                <a:solidFill>
                  <a:srgbClr val="C00000"/>
                </a:solidFill>
              </a:rPr>
              <a:t>15- </a:t>
            </a:r>
            <a:r>
              <a:rPr lang="en-US" dirty="0" smtClean="0">
                <a:solidFill>
                  <a:srgbClr val="C00000"/>
                </a:solidFill>
              </a:rPr>
              <a:t>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8"/>
            <a:ext cx="2871419" cy="3715954"/>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7"/>
            <a:ext cx="2877046" cy="3723236"/>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TotalTime>
  <Words>2219</Words>
  <Application>Microsoft Office PowerPoint</Application>
  <PresentationFormat>On-screen Show (4:3)</PresentationFormat>
  <Paragraphs>465</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Felt Tip Roman</vt:lpstr>
      <vt:lpstr>Myriad Pro</vt:lpstr>
      <vt:lpstr>Wingdings</vt:lpstr>
      <vt:lpstr>Myriad Pro Light</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168</cp:revision>
  <dcterms:created xsi:type="dcterms:W3CDTF">2012-07-25T23:11:02Z</dcterms:created>
  <dcterms:modified xsi:type="dcterms:W3CDTF">2015-03-06T20:49:52Z</dcterms:modified>
</cp:coreProperties>
</file>