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9661" autoAdjust="0"/>
  </p:normalViewPr>
  <p:slideViewPr>
    <p:cSldViewPr>
      <p:cViewPr>
        <p:scale>
          <a:sx n="125" d="100"/>
          <a:sy n="125" d="100"/>
        </p:scale>
        <p:origin x="-72" y="360"/>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3/9/2015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3/9/2015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3/9/2015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3/9/2015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3/9/2015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Michigan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2"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6"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MI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MI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MI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a:t>
            </a:r>
            <a:r>
              <a:rPr lang="en-US" dirty="0" smtClean="0">
                <a:solidFill>
                  <a:srgbClr val="C00000"/>
                </a:solidFill>
              </a:rPr>
              <a:t>15- </a:t>
            </a:r>
            <a:r>
              <a:rPr lang="en-US" dirty="0" smtClean="0">
                <a:solidFill>
                  <a:srgbClr val="C00000"/>
                </a:solidFill>
              </a:rPr>
              <a:t>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dirty="0" smtClean="0">
                <a:solidFill>
                  <a:schemeClr val="tx2">
                    <a:lumMod val="40000"/>
                    <a:lumOff val="60000"/>
                  </a:schemeClr>
                </a:solidFill>
                <a:latin typeface="+mj-lt"/>
              </a:rPr>
              <a:t>State</a:t>
            </a:r>
            <a:r>
              <a:rPr lang="en-US" sz="2800" i="1" dirty="0" smtClean="0">
                <a:solidFill>
                  <a:schemeClr val="tx2">
                    <a:lumMod val="40000"/>
                    <a:lumOff val="60000"/>
                  </a:schemeClr>
                </a:solidFill>
                <a:latin typeface="+mj-lt"/>
              </a:rPr>
              <a:t> 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7"/>
            <a:ext cx="2871425" cy="3715961"/>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49"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2219</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Felt Tip Roman</vt:lpstr>
      <vt:lpstr>Wingdings</vt:lpstr>
      <vt:lpstr>Myriad Pro Light</vt:lpstr>
      <vt:lpstr>Myriad Pro</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141</cp:revision>
  <dcterms:created xsi:type="dcterms:W3CDTF">2012-07-25T23:11:02Z</dcterms:created>
  <dcterms:modified xsi:type="dcterms:W3CDTF">2015-03-09T14:44:18Z</dcterms:modified>
</cp:coreProperties>
</file>