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63" r:id="rId3"/>
    <p:sldId id="364" r:id="rId4"/>
    <p:sldId id="365" r:id="rId5"/>
    <p:sldId id="366" r:id="rId6"/>
    <p:sldId id="367" r:id="rId7"/>
    <p:sldId id="368" r:id="rId8"/>
    <p:sldId id="369" r:id="rId9"/>
    <p:sldId id="370" r:id="rId10"/>
    <p:sldId id="371" r:id="rId11"/>
    <p:sldId id="372"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11" r:id="rId48"/>
    <p:sldId id="358" r:id="rId49"/>
    <p:sldId id="311" r:id="rId50"/>
    <p:sldId id="408" r:id="rId51"/>
    <p:sldId id="409" r:id="rId52"/>
    <p:sldId id="410"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3185850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84523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004547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3857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70895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179507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16830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3941188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49063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3176521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4577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2536752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6556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02763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85835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56497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218694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109387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547689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404154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700051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Arkansas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077039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126064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99150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81653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3236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40572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38460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5125"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952288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6149"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0720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73864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464159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3242257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90847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542703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a:t>
            </a:r>
            <a:r>
              <a:rPr lang="en-US" sz="1800" b="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493991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62947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41640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92988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24079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887086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13544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670636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372839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220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174922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200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24517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05868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58675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30261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47455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05570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4855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73518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998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433791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0100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351812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15028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9515934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AR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AR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AR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666767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089680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4"/>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1"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55081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33097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060139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6088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437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527079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86656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590388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1294</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145</cp:revision>
  <dcterms:created xsi:type="dcterms:W3CDTF">2012-07-25T23:11:02Z</dcterms:created>
  <dcterms:modified xsi:type="dcterms:W3CDTF">2017-02-10T14:42:49Z</dcterms:modified>
</cp:coreProperties>
</file>