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12" r:id="rId48"/>
    <p:sldId id="360" r:id="rId49"/>
    <p:sldId id="361" r:id="rId50"/>
    <p:sldId id="362" r:id="rId51"/>
    <p:sldId id="363" r:id="rId52"/>
    <p:sldId id="364" r:id="rId53"/>
  </p:sldIdLst>
  <p:sldSz cx="9144000" cy="6858000" type="screen4x3"/>
  <p:notesSz cx="6858000" cy="9144000"/>
  <p:embeddedFontLst>
    <p:embeddedFont>
      <p:font typeface="Calibri" panose="020F0502020204030204" pitchFamily="34" charset="0"/>
      <p:regular r:id="rId55"/>
      <p:bold r:id="rId56"/>
      <p:italic r:id="rId57"/>
      <p:boldItalic r:id="rId58"/>
    </p:embeddedFont>
    <p:embeddedFont>
      <p:font typeface="Myriad Pro" panose="020B0503030403020204" pitchFamily="34" charset="0"/>
      <p:regular r:id="rId59"/>
      <p:bold r:id="rId60"/>
      <p:italic r:id="rId61"/>
      <p:boldItalic r:id="rId62"/>
    </p:embeddedFont>
    <p:embeddedFont>
      <p:font typeface="Felt Tip Roman" panose="020B0604020202020204"/>
      <p:italic r:id="rId63"/>
    </p:embeddedFont>
    <p:embeddedFont>
      <p:font typeface="Myriad Pro Light" panose="020B0603030403020204" pitchFamily="34" charset="0"/>
      <p:bold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91" autoAdjust="0"/>
    <p:restoredTop sz="99661" autoAdjust="0"/>
  </p:normalViewPr>
  <p:slideViewPr>
    <p:cSldViewPr>
      <p:cViewPr varScale="1">
        <p:scale>
          <a:sx n="111" d="100"/>
          <a:sy n="111" d="100"/>
        </p:scale>
        <p:origin x="1140" y="102"/>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5/18/2017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216134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876807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747836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34523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2293117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223801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676941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413582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49</a:t>
            </a:fld>
            <a:endParaRPr lang="en-US" smtClean="0"/>
          </a:p>
        </p:txBody>
      </p:sp>
    </p:spTree>
    <p:extLst>
      <p:ext uri="{BB962C8B-B14F-4D97-AF65-F5344CB8AC3E}">
        <p14:creationId xmlns:p14="http://schemas.microsoft.com/office/powerpoint/2010/main" val="4142457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567893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2369255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914305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42580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2055974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2139800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1793934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4065916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3275954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2399078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5/18/2017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5/18/2017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2231814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5/18/2017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5/18/2017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5/18/2017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5/18/2017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5/18/2017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5/18/2017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5/18/2017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5/18/2017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5/18/2017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hyperlink" Target="http://www.cdc.gov/niosh/topics/youth/chartpackage.html" TargetMode="Externa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hyperlink" Target="http://www.cdc.gov/niosh/topics/youth/chartpackage.html" TargetMode="External"/><Relationship Id="rId5" Type="http://schemas.openxmlformats.org/officeDocument/2006/relationships/image" Target="../media/image19.e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smtClean="0">
                <a:solidFill>
                  <a:srgbClr val="1F396A"/>
                </a:solidFill>
                <a:latin typeface="+mn-lt"/>
                <a:cs typeface="Arial" pitchFamily="34" charset="0"/>
              </a:rPr>
              <a:t>for </a:t>
            </a:r>
            <a:r>
              <a:rPr lang="en-US" b="1" dirty="0" smtClean="0">
                <a:solidFill>
                  <a:srgbClr val="1F396A"/>
                </a:solidFill>
                <a:latin typeface="+mn-lt"/>
                <a:cs typeface="Arial" pitchFamily="34" charset="0"/>
              </a:rPr>
              <a:t>Young Workers</a:t>
            </a:r>
          </a:p>
          <a:p>
            <a:r>
              <a:rPr lang="en-US" dirty="0" smtClean="0">
                <a:solidFill>
                  <a:srgbClr val="1F396A"/>
                </a:solidFill>
                <a:latin typeface="+mn-lt"/>
                <a:cs typeface="Arial" pitchFamily="34" charset="0"/>
              </a:rPr>
              <a:t>Alaska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756089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275854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621849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21971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975765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16966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590346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3074" name="Worksheet" r:id="rId4" imgW="7886584" imgH="4495697" progId="Excel.Sheet.8">
                  <p:embed/>
                </p:oleObj>
              </mc:Choice>
              <mc:Fallback>
                <p:oleObj name="Worksheet" r:id="rId4" imgW="7886584" imgH="4495697" progId="Excel.Sheet.8">
                  <p:embed/>
                  <p:pic>
                    <p:nvPicPr>
                      <p:cNvPr id="19458" name="Chart 8"/>
                      <p:cNvPicPr>
                        <a:picLocks noChangeArrowheads="1"/>
                      </p:cNvPicPr>
                      <p:nvPr/>
                    </p:nvPicPr>
                    <p:blipFill>
                      <a:blip r:embed="rId5"/>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146753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4098" name="Worksheet" r:id="rId4" imgW="7886584" imgH="4495697" progId="Excel.Sheet.8">
                  <p:embed/>
                </p:oleObj>
              </mc:Choice>
              <mc:Fallback>
                <p:oleObj name="Worksheet" r:id="rId4" imgW="7886584" imgH="4495697" progId="Excel.Sheet.8">
                  <p:embed/>
                  <p:pic>
                    <p:nvPicPr>
                      <p:cNvPr id="20482" name="Chart 8"/>
                      <p:cNvPicPr>
                        <a:picLocks noChangeArrowheads="1"/>
                      </p:cNvPicPr>
                      <p:nvPr/>
                    </p:nvPicPr>
                    <p:blipFill>
                      <a:blip r:embed="rId5"/>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034547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483862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37819014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7795460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938765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309530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a:t>
            </a:r>
            <a:r>
              <a:rPr lang="en-US" sz="1800" b="0" smtClean="0">
                <a:solidFill>
                  <a:srgbClr val="1F396A"/>
                </a:solidFill>
                <a:latin typeface="+mn-lt"/>
              </a:rPr>
              <a:t>protect 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24486708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521299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695381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3416251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047642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9942669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272812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32277810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34264741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30019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3005140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426293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765418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207358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5764436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576862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19942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5988212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9718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694203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674668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3537090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543045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04792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565407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34787933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ext uri="{D42A27DB-BD31-4B8C-83A1-F6EECF244321}">
                <p14:modId xmlns:p14="http://schemas.microsoft.com/office/powerpoint/2010/main" val="2705459592"/>
              </p:ext>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extLst>
                    <a:ext uri="{9D8B030D-6E8A-4147-A177-3AD203B41FA5}">
                      <a16:colId xmlns:a16="http://schemas.microsoft.com/office/drawing/2014/main" val="20000"/>
                    </a:ext>
                  </a:extLst>
                </a:gridCol>
                <a:gridCol w="1734013">
                  <a:extLst>
                    <a:ext uri="{9D8B030D-6E8A-4147-A177-3AD203B41FA5}">
                      <a16:colId xmlns:a16="http://schemas.microsoft.com/office/drawing/2014/main" val="20001"/>
                    </a:ext>
                  </a:extLst>
                </a:gridCol>
                <a:gridCol w="1655195">
                  <a:extLst>
                    <a:ext uri="{9D8B030D-6E8A-4147-A177-3AD203B41FA5}">
                      <a16:colId xmlns:a16="http://schemas.microsoft.com/office/drawing/2014/main" val="20002"/>
                    </a:ext>
                  </a:extLst>
                </a:gridCol>
                <a:gridCol w="1505413">
                  <a:extLst>
                    <a:ext uri="{9D8B030D-6E8A-4147-A177-3AD203B41FA5}">
                      <a16:colId xmlns:a16="http://schemas.microsoft.com/office/drawing/2014/main" val="20003"/>
                    </a:ext>
                  </a:extLst>
                </a:gridCol>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1"/>
                  </a:ext>
                </a:extLst>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2"/>
                  </a:ext>
                </a:extLst>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3"/>
                  </a:ext>
                </a:extLst>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4"/>
                  </a:ext>
                </a:extLst>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5"/>
                  </a:ext>
                </a:extLst>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state’s 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37183"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AK law </a:t>
            </a:r>
            <a:r>
              <a:rPr lang="en-US" dirty="0">
                <a:solidFill>
                  <a:srgbClr val="C00000"/>
                </a:solidFill>
              </a:rPr>
              <a:t>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3052406" y="3078272"/>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AK law </a:t>
            </a:r>
            <a:r>
              <a:rPr lang="en-US" dirty="0">
                <a:solidFill>
                  <a:srgbClr val="C00000"/>
                </a:solidFill>
              </a:rPr>
              <a:t>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962332" y="3081766"/>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smtClean="0">
                <a:solidFill>
                  <a:srgbClr val="C00000"/>
                </a:solidFill>
              </a:rPr>
              <a:t>AK law </a:t>
            </a:r>
            <a:r>
              <a:rPr lang="en-US" dirty="0" smtClean="0">
                <a:solidFill>
                  <a:srgbClr val="C00000"/>
                </a:solidFill>
              </a:rPr>
              <a:t>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and 15 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2665074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254218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6"/>
            <a:ext cx="2871426" cy="3715963"/>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6"/>
            <a:ext cx="2877050" cy="3723242"/>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881328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3461966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6033130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2238856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750886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27326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31668381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001613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338772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1127</TotalTime>
  <Words>2321</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Arial</vt:lpstr>
      <vt:lpstr>Calibri</vt:lpstr>
      <vt:lpstr>Wingdings</vt:lpstr>
      <vt:lpstr>Myriad Pro</vt:lpstr>
      <vt:lpstr>Felt Tip Roman</vt:lpstr>
      <vt:lpstr>Myriad Pro Light</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cp:lastModifiedBy>
  <cp:revision>134</cp:revision>
  <dcterms:created xsi:type="dcterms:W3CDTF">2012-07-25T23:11:02Z</dcterms:created>
  <dcterms:modified xsi:type="dcterms:W3CDTF">2017-05-18T14:15:00Z</dcterms:modified>
</cp:coreProperties>
</file>