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1"/>
  </p:notesMasterIdLst>
  <p:handoutMasterIdLst>
    <p:handoutMasterId r:id="rId22"/>
  </p:handoutMasterIdLst>
  <p:sldIdLst>
    <p:sldId id="256" r:id="rId5"/>
    <p:sldId id="298" r:id="rId6"/>
    <p:sldId id="259" r:id="rId7"/>
    <p:sldId id="286" r:id="rId8"/>
    <p:sldId id="293" r:id="rId9"/>
    <p:sldId id="299" r:id="rId10"/>
    <p:sldId id="301" r:id="rId11"/>
    <p:sldId id="288" r:id="rId12"/>
    <p:sldId id="262" r:id="rId13"/>
    <p:sldId id="289" r:id="rId14"/>
    <p:sldId id="270" r:id="rId15"/>
    <p:sldId id="300" r:id="rId16"/>
    <p:sldId id="295" r:id="rId17"/>
    <p:sldId id="273" r:id="rId18"/>
    <p:sldId id="283" r:id="rId19"/>
    <p:sldId id="284" r:id="rId20"/>
  </p:sldIdLst>
  <p:sldSz cx="12192000" cy="6858000"/>
  <p:notesSz cx="9290050" cy="700405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3"/>
            <p14:sldId id="299"/>
            <p14:sldId id="301"/>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0"/>
            <p14:sldId id="295"/>
            <p14:sldId id="273"/>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02BC0-4C79-4405-9E58-B59811BB19B0}" v="470" dt="2021-12-22T20:28:25.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1" autoAdjust="0"/>
    <p:restoredTop sz="86418" autoAdjust="0"/>
  </p:normalViewPr>
  <p:slideViewPr>
    <p:cSldViewPr snapToGrid="0" snapToObjects="1">
      <p:cViewPr varScale="1">
        <p:scale>
          <a:sx n="80" d="100"/>
          <a:sy n="80" d="100"/>
        </p:scale>
        <p:origin x="96" y="372"/>
      </p:cViewPr>
      <p:guideLst/>
    </p:cSldViewPr>
  </p:slideViewPr>
  <p:outlineViewPr>
    <p:cViewPr>
      <p:scale>
        <a:sx n="33" d="100"/>
        <a:sy n="33" d="100"/>
      </p:scale>
      <p:origin x="0" y="-38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dy, Alicia (CDC/OD/OADC) (CTR)" userId="570df698-c921-498a-a3da-44422fcc5090" providerId="ADAL" clId="{95DAEBDE-264B-4A27-BCD3-414016301DBF}"/>
    <pc:docChg chg="undo custSel addSld delSld modSld modSection">
      <pc:chgData name="McHardy, Alicia (CDC/OD/OADC) (CTR)" userId="570df698-c921-498a-a3da-44422fcc5090" providerId="ADAL" clId="{95DAEBDE-264B-4A27-BCD3-414016301DBF}" dt="2021-08-06T20:00:21.223" v="1146" actId="17846"/>
      <pc:docMkLst>
        <pc:docMk/>
      </pc:docMkLst>
      <pc:sldChg chg="addSp delSp modSp mod modNotesTx">
        <pc:chgData name="McHardy, Alicia (CDC/OD/OADC) (CTR)" userId="570df698-c921-498a-a3da-44422fcc5090" providerId="ADAL" clId="{95DAEBDE-264B-4A27-BCD3-414016301DBF}" dt="2021-08-06T19:51:09.487" v="811" actId="13926"/>
        <pc:sldMkLst>
          <pc:docMk/>
          <pc:sldMk cId="555697965" sldId="256"/>
        </pc:sldMkLst>
        <pc:spChg chg="mod">
          <ac:chgData name="McHardy, Alicia (CDC/OD/OADC) (CTR)" userId="570df698-c921-498a-a3da-44422fcc5090" providerId="ADAL" clId="{95DAEBDE-264B-4A27-BCD3-414016301DBF}" dt="2021-08-06T19:51:09.487" v="811" actId="13926"/>
          <ac:spMkLst>
            <pc:docMk/>
            <pc:sldMk cId="555697965" sldId="256"/>
            <ac:spMk id="2" creationId="{C9AA9382-BE15-3E4C-85B6-9549BE945773}"/>
          </ac:spMkLst>
        </pc:spChg>
        <pc:spChg chg="add mod">
          <ac:chgData name="McHardy, Alicia (CDC/OD/OADC) (CTR)" userId="570df698-c921-498a-a3da-44422fcc5090" providerId="ADAL" clId="{95DAEBDE-264B-4A27-BCD3-414016301DBF}" dt="2021-08-06T19:48:52.472" v="802" actId="13822"/>
          <ac:spMkLst>
            <pc:docMk/>
            <pc:sldMk cId="555697965" sldId="256"/>
            <ac:spMk id="10" creationId="{6CCD45A9-7426-4159-B860-19F177D88379}"/>
          </ac:spMkLst>
        </pc:spChg>
        <pc:picChg chg="del">
          <ac:chgData name="McHardy, Alicia (CDC/OD/OADC) (CTR)" userId="570df698-c921-498a-a3da-44422fcc5090" providerId="ADAL" clId="{95DAEBDE-264B-4A27-BCD3-414016301DBF}" dt="2021-08-06T19:48:40.331" v="797" actId="478"/>
          <ac:picMkLst>
            <pc:docMk/>
            <pc:sldMk cId="555697965" sldId="256"/>
            <ac:picMk id="8" creationId="{BFF77983-2296-4EEB-B1B7-4572B8A26C8F}"/>
          </ac:picMkLst>
        </pc:picChg>
      </pc:sldChg>
      <pc:sldChg chg="delSp modSp mod modNotesTx">
        <pc:chgData name="McHardy, Alicia (CDC/OD/OADC) (CTR)" userId="570df698-c921-498a-a3da-44422fcc5090" providerId="ADAL" clId="{95DAEBDE-264B-4A27-BCD3-414016301DBF}" dt="2021-08-06T19:41:06.964" v="222" actId="20577"/>
        <pc:sldMkLst>
          <pc:docMk/>
          <pc:sldMk cId="2238371641" sldId="259"/>
        </pc:sldMkLst>
        <pc:spChg chg="mod">
          <ac:chgData name="McHardy, Alicia (CDC/OD/OADC) (CTR)" userId="570df698-c921-498a-a3da-44422fcc5090" providerId="ADAL" clId="{95DAEBDE-264B-4A27-BCD3-414016301DBF}" dt="2021-08-06T19:40:40.567" v="194" actId="13926"/>
          <ac:spMkLst>
            <pc:docMk/>
            <pc:sldMk cId="2238371641" sldId="259"/>
            <ac:spMk id="2" creationId="{9DE0EE2E-C8DF-4E4F-B8BA-E46EFA47BC2B}"/>
          </ac:spMkLst>
        </pc:spChg>
        <pc:spChg chg="mod">
          <ac:chgData name="McHardy, Alicia (CDC/OD/OADC) (CTR)" userId="570df698-c921-498a-a3da-44422fcc5090" providerId="ADAL" clId="{95DAEBDE-264B-4A27-BCD3-414016301DBF}" dt="2021-08-06T19:40:50.396" v="199" actId="20577"/>
          <ac:spMkLst>
            <pc:docMk/>
            <pc:sldMk cId="2238371641" sldId="259"/>
            <ac:spMk id="3" creationId="{A265044F-184D-9446-9AB8-6F52D76FA076}"/>
          </ac:spMkLst>
        </pc:spChg>
        <pc:picChg chg="del">
          <ac:chgData name="McHardy, Alicia (CDC/OD/OADC) (CTR)" userId="570df698-c921-498a-a3da-44422fcc5090" providerId="ADAL" clId="{95DAEBDE-264B-4A27-BCD3-414016301DBF}" dt="2021-08-06T19:40:44.250" v="196" actId="478"/>
          <ac:picMkLst>
            <pc:docMk/>
            <pc:sldMk cId="2238371641" sldId="259"/>
            <ac:picMk id="4" creationId="{695AE4A5-66DA-4E9E-BCE6-F5538BC9CC12}"/>
          </ac:picMkLst>
        </pc:picChg>
        <pc:picChg chg="del">
          <ac:chgData name="McHardy, Alicia (CDC/OD/OADC) (CTR)" userId="570df698-c921-498a-a3da-44422fcc5090" providerId="ADAL" clId="{95DAEBDE-264B-4A27-BCD3-414016301DBF}" dt="2021-08-06T19:40:43.361" v="195" actId="478"/>
          <ac:picMkLst>
            <pc:docMk/>
            <pc:sldMk cId="2238371641" sldId="259"/>
            <ac:picMk id="5" creationId="{95DC9454-5BFF-4CCA-895A-27AECDC913B7}"/>
          </ac:picMkLst>
        </pc:picChg>
        <pc:picChg chg="del">
          <ac:chgData name="McHardy, Alicia (CDC/OD/OADC) (CTR)" userId="570df698-c921-498a-a3da-44422fcc5090" providerId="ADAL" clId="{95DAEBDE-264B-4A27-BCD3-414016301DBF}" dt="2021-08-06T19:40:44.977" v="197" actId="478"/>
          <ac:picMkLst>
            <pc:docMk/>
            <pc:sldMk cId="2238371641" sldId="259"/>
            <ac:picMk id="6" creationId="{09765F17-8496-477B-B9EB-22C2D0A39DDA}"/>
          </ac:picMkLst>
        </pc:picChg>
      </pc:sldChg>
      <pc:sldChg chg="addSp delSp modSp mod delAnim modNotesTx">
        <pc:chgData name="McHardy, Alicia (CDC/OD/OADC) (CTR)" userId="570df698-c921-498a-a3da-44422fcc5090" providerId="ADAL" clId="{95DAEBDE-264B-4A27-BCD3-414016301DBF}" dt="2021-08-06T19:44:35.638" v="468" actId="20577"/>
        <pc:sldMkLst>
          <pc:docMk/>
          <pc:sldMk cId="1947047174" sldId="262"/>
        </pc:sldMkLst>
        <pc:spChg chg="mod">
          <ac:chgData name="McHardy, Alicia (CDC/OD/OADC) (CTR)" userId="570df698-c921-498a-a3da-44422fcc5090" providerId="ADAL" clId="{95DAEBDE-264B-4A27-BCD3-414016301DBF}" dt="2021-08-06T19:44:12.923" v="450" actId="20577"/>
          <ac:spMkLst>
            <pc:docMk/>
            <pc:sldMk cId="1947047174" sldId="262"/>
            <ac:spMk id="3" creationId="{43D02A1D-A84C-854C-84AF-BD3D44625E11}"/>
          </ac:spMkLst>
        </pc:spChg>
        <pc:spChg chg="add mod">
          <ac:chgData name="McHardy, Alicia (CDC/OD/OADC) (CTR)" userId="570df698-c921-498a-a3da-44422fcc5090" providerId="ADAL" clId="{95DAEBDE-264B-4A27-BCD3-414016301DBF}" dt="2021-08-06T19:44:32.269" v="467" actId="20577"/>
          <ac:spMkLst>
            <pc:docMk/>
            <pc:sldMk cId="1947047174" sldId="262"/>
            <ac:spMk id="4" creationId="{DF780ADF-B55E-4C49-B656-F8949B978543}"/>
          </ac:spMkLst>
        </pc:spChg>
        <pc:picChg chg="del">
          <ac:chgData name="McHardy, Alicia (CDC/OD/OADC) (CTR)" userId="570df698-c921-498a-a3da-44422fcc5090" providerId="ADAL" clId="{95DAEBDE-264B-4A27-BCD3-414016301DBF}" dt="2021-08-06T19:44:09.996" v="448" actId="478"/>
          <ac:picMkLst>
            <pc:docMk/>
            <pc:sldMk cId="1947047174" sldId="262"/>
            <ac:picMk id="10" creationId="{77DBD2F0-C71E-CB49-995C-B99C6ACDA574}"/>
          </ac:picMkLst>
        </pc:picChg>
      </pc:sldChg>
      <pc:sldChg chg="modSp mod">
        <pc:chgData name="McHardy, Alicia (CDC/OD/OADC) (CTR)" userId="570df698-c921-498a-a3da-44422fcc5090" providerId="ADAL" clId="{95DAEBDE-264B-4A27-BCD3-414016301DBF}" dt="2021-08-06T19:44:56.609" v="509" actId="20577"/>
        <pc:sldMkLst>
          <pc:docMk/>
          <pc:sldMk cId="1328369380" sldId="270"/>
        </pc:sldMkLst>
        <pc:spChg chg="mod">
          <ac:chgData name="McHardy, Alicia (CDC/OD/OADC) (CTR)" userId="570df698-c921-498a-a3da-44422fcc5090" providerId="ADAL" clId="{95DAEBDE-264B-4A27-BCD3-414016301DBF}" dt="2021-08-06T19:44:56.609" v="509" actId="20577"/>
          <ac:spMkLst>
            <pc:docMk/>
            <pc:sldMk cId="1328369380" sldId="270"/>
            <ac:spMk id="3" creationId="{286DDCB7-64A0-784B-AA52-6D143200902F}"/>
          </ac:spMkLst>
        </pc:spChg>
      </pc:sldChg>
      <pc:sldChg chg="delSp modSp mod delAnim modNotesTx">
        <pc:chgData name="McHardy, Alicia (CDC/OD/OADC) (CTR)" userId="570df698-c921-498a-a3da-44422fcc5090" providerId="ADAL" clId="{95DAEBDE-264B-4A27-BCD3-414016301DBF}" dt="2021-08-06T19:52:29.866" v="947"/>
        <pc:sldMkLst>
          <pc:docMk/>
          <pc:sldMk cId="1882004686" sldId="273"/>
        </pc:sldMkLst>
        <pc:spChg chg="mod">
          <ac:chgData name="McHardy, Alicia (CDC/OD/OADC) (CTR)" userId="570df698-c921-498a-a3da-44422fcc5090" providerId="ADAL" clId="{95DAEBDE-264B-4A27-BCD3-414016301DBF}" dt="2021-08-06T19:47:09.712" v="677" actId="20577"/>
          <ac:spMkLst>
            <pc:docMk/>
            <pc:sldMk cId="1882004686" sldId="273"/>
            <ac:spMk id="3" creationId="{286DDCB7-64A0-784B-AA52-6D143200902F}"/>
          </ac:spMkLst>
        </pc:spChg>
        <pc:spChg chg="mod">
          <ac:chgData name="McHardy, Alicia (CDC/OD/OADC) (CTR)" userId="570df698-c921-498a-a3da-44422fcc5090" providerId="ADAL" clId="{95DAEBDE-264B-4A27-BCD3-414016301DBF}" dt="2021-08-06T19:47:05.033" v="674" actId="20577"/>
          <ac:spMkLst>
            <pc:docMk/>
            <pc:sldMk cId="1882004686" sldId="273"/>
            <ac:spMk id="14" creationId="{A53EECA4-9A2D-A84F-A930-24E357B0E2F4}"/>
          </ac:spMkLst>
        </pc:spChg>
        <pc:picChg chg="del">
          <ac:chgData name="McHardy, Alicia (CDC/OD/OADC) (CTR)" userId="570df698-c921-498a-a3da-44422fcc5090" providerId="ADAL" clId="{95DAEBDE-264B-4A27-BCD3-414016301DBF}" dt="2021-08-06T19:47:10.920" v="678" actId="478"/>
          <ac:picMkLst>
            <pc:docMk/>
            <pc:sldMk cId="1882004686" sldId="273"/>
            <ac:picMk id="3074" creationId="{933A1A06-90E2-4DDA-823A-C3DDEB3D8409}"/>
          </ac:picMkLst>
        </pc:picChg>
      </pc:sldChg>
      <pc:sldChg chg="modNotesTx">
        <pc:chgData name="McHardy, Alicia (CDC/OD/OADC) (CTR)" userId="570df698-c921-498a-a3da-44422fcc5090" providerId="ADAL" clId="{95DAEBDE-264B-4A27-BCD3-414016301DBF}" dt="2021-08-06T19:47:43.725" v="722" actId="20577"/>
        <pc:sldMkLst>
          <pc:docMk/>
          <pc:sldMk cId="1211825635" sldId="283"/>
        </pc:sldMkLst>
      </pc:sldChg>
      <pc:sldChg chg="addSp delSp modSp mod modNotesTx">
        <pc:chgData name="McHardy, Alicia (CDC/OD/OADC) (CTR)" userId="570df698-c921-498a-a3da-44422fcc5090" providerId="ADAL" clId="{95DAEBDE-264B-4A27-BCD3-414016301DBF}" dt="2021-08-06T19:51:01.461" v="810" actId="113"/>
        <pc:sldMkLst>
          <pc:docMk/>
          <pc:sldMk cId="3670541861" sldId="284"/>
        </pc:sldMkLst>
        <pc:spChg chg="add mod">
          <ac:chgData name="McHardy, Alicia (CDC/OD/OADC) (CTR)" userId="570df698-c921-498a-a3da-44422fcc5090" providerId="ADAL" clId="{95DAEBDE-264B-4A27-BCD3-414016301DBF}" dt="2021-08-06T19:48:59.496" v="803" actId="13822"/>
          <ac:spMkLst>
            <pc:docMk/>
            <pc:sldMk cId="3670541861" sldId="284"/>
            <ac:spMk id="3" creationId="{14B6A2CE-CCD1-4203-9619-1D64D031F878}"/>
          </ac:spMkLst>
        </pc:spChg>
        <pc:picChg chg="del">
          <ac:chgData name="McHardy, Alicia (CDC/OD/OADC) (CTR)" userId="570df698-c921-498a-a3da-44422fcc5090" providerId="ADAL" clId="{95DAEBDE-264B-4A27-BCD3-414016301DBF}" dt="2021-08-06T19:47:56.454" v="723" actId="478"/>
          <ac:picMkLst>
            <pc:docMk/>
            <pc:sldMk cId="3670541861" sldId="284"/>
            <ac:picMk id="17" creationId="{B4C08C73-B204-4939-8EB2-83229EF39622}"/>
          </ac:picMkLst>
        </pc:picChg>
      </pc:sldChg>
      <pc:sldChg chg="modSp mod modNotesTx">
        <pc:chgData name="McHardy, Alicia (CDC/OD/OADC) (CTR)" userId="570df698-c921-498a-a3da-44422fcc5090" providerId="ADAL" clId="{95DAEBDE-264B-4A27-BCD3-414016301DBF}" dt="2021-08-06T19:43:36.006" v="356" actId="20577"/>
        <pc:sldMkLst>
          <pc:docMk/>
          <pc:sldMk cId="628078852" sldId="286"/>
        </pc:sldMkLst>
        <pc:spChg chg="mod">
          <ac:chgData name="McHardy, Alicia (CDC/OD/OADC) (CTR)" userId="570df698-c921-498a-a3da-44422fcc5090" providerId="ADAL" clId="{95DAEBDE-264B-4A27-BCD3-414016301DBF}" dt="2021-08-06T19:41:14.222" v="224" actId="20577"/>
          <ac:spMkLst>
            <pc:docMk/>
            <pc:sldMk cId="628078852" sldId="286"/>
            <ac:spMk id="3" creationId="{D1584135-AA69-524A-AB1E-779B69A0B203}"/>
          </ac:spMkLst>
        </pc:spChg>
      </pc:sldChg>
      <pc:sldChg chg="modSp mod modNotesTx">
        <pc:chgData name="McHardy, Alicia (CDC/OD/OADC) (CTR)" userId="570df698-c921-498a-a3da-44422fcc5090" providerId="ADAL" clId="{95DAEBDE-264B-4A27-BCD3-414016301DBF}" dt="2021-08-06T19:43:52.041" v="401" actId="6549"/>
        <pc:sldMkLst>
          <pc:docMk/>
          <pc:sldMk cId="1790243411" sldId="288"/>
        </pc:sldMkLst>
        <pc:spChg chg="mod">
          <ac:chgData name="McHardy, Alicia (CDC/OD/OADC) (CTR)" userId="570df698-c921-498a-a3da-44422fcc5090" providerId="ADAL" clId="{95DAEBDE-264B-4A27-BCD3-414016301DBF}" dt="2021-08-06T19:42:48.858" v="264" actId="20577"/>
          <ac:spMkLst>
            <pc:docMk/>
            <pc:sldMk cId="1790243411" sldId="288"/>
            <ac:spMk id="3" creationId="{D1584135-AA69-524A-AB1E-779B69A0B203}"/>
          </ac:spMkLst>
        </pc:spChg>
      </pc:sldChg>
      <pc:sldChg chg="modSp mod modNotesTx">
        <pc:chgData name="McHardy, Alicia (CDC/OD/OADC) (CTR)" userId="570df698-c921-498a-a3da-44422fcc5090" providerId="ADAL" clId="{95DAEBDE-264B-4A27-BCD3-414016301DBF}" dt="2021-08-06T19:44:50.183" v="506" actId="20577"/>
        <pc:sldMkLst>
          <pc:docMk/>
          <pc:sldMk cId="2383166906" sldId="289"/>
        </pc:sldMkLst>
        <pc:spChg chg="mod">
          <ac:chgData name="McHardy, Alicia (CDC/OD/OADC) (CTR)" userId="570df698-c921-498a-a3da-44422fcc5090" providerId="ADAL" clId="{95DAEBDE-264B-4A27-BCD3-414016301DBF}" dt="2021-08-06T19:44:41.463" v="470" actId="20577"/>
          <ac:spMkLst>
            <pc:docMk/>
            <pc:sldMk cId="2383166906" sldId="289"/>
            <ac:spMk id="3" creationId="{D1584135-AA69-524A-AB1E-779B69A0B203}"/>
          </ac:spMkLst>
        </pc:spChg>
      </pc:sldChg>
      <pc:sldChg chg="delSp modSp del mod">
        <pc:chgData name="McHardy, Alicia (CDC/OD/OADC) (CTR)" userId="570df698-c921-498a-a3da-44422fcc5090" providerId="ADAL" clId="{95DAEBDE-264B-4A27-BCD3-414016301DBF}" dt="2021-08-06T19:42:45.272" v="263" actId="47"/>
        <pc:sldMkLst>
          <pc:docMk/>
          <pc:sldMk cId="458291566" sldId="292"/>
        </pc:sldMkLst>
        <pc:spChg chg="mod">
          <ac:chgData name="McHardy, Alicia (CDC/OD/OADC) (CTR)" userId="570df698-c921-498a-a3da-44422fcc5090" providerId="ADAL" clId="{95DAEBDE-264B-4A27-BCD3-414016301DBF}" dt="2021-08-06T19:41:30.992" v="234" actId="6549"/>
          <ac:spMkLst>
            <pc:docMk/>
            <pc:sldMk cId="458291566" sldId="292"/>
            <ac:spMk id="2" creationId="{87B13D26-BA49-CA41-A0C6-DF7E267EAE3D}"/>
          </ac:spMkLst>
        </pc:spChg>
        <pc:spChg chg="mod">
          <ac:chgData name="McHardy, Alicia (CDC/OD/OADC) (CTR)" userId="570df698-c921-498a-a3da-44422fcc5090" providerId="ADAL" clId="{95DAEBDE-264B-4A27-BCD3-414016301DBF}" dt="2021-08-06T19:42:35.870" v="261" actId="242"/>
          <ac:spMkLst>
            <pc:docMk/>
            <pc:sldMk cId="458291566" sldId="292"/>
            <ac:spMk id="4" creationId="{95046178-3CE3-D54B-9C35-B558C75CFE2C}"/>
          </ac:spMkLst>
        </pc:spChg>
        <pc:picChg chg="del">
          <ac:chgData name="McHardy, Alicia (CDC/OD/OADC) (CTR)" userId="570df698-c921-498a-a3da-44422fcc5090" providerId="ADAL" clId="{95DAEBDE-264B-4A27-BCD3-414016301DBF}" dt="2021-08-06T19:42:08.732" v="250" actId="478"/>
          <ac:picMkLst>
            <pc:docMk/>
            <pc:sldMk cId="458291566" sldId="292"/>
            <ac:picMk id="3" creationId="{E04F9989-73B3-48EC-A5DA-C2AC597AA9FF}"/>
          </ac:picMkLst>
        </pc:picChg>
      </pc:sldChg>
      <pc:sldChg chg="delSp modSp mod modNotesTx">
        <pc:chgData name="McHardy, Alicia (CDC/OD/OADC) (CTR)" userId="570df698-c921-498a-a3da-44422fcc5090" providerId="ADAL" clId="{95DAEBDE-264B-4A27-BCD3-414016301DBF}" dt="2021-08-06T19:43:14.404" v="297" actId="20577"/>
        <pc:sldMkLst>
          <pc:docMk/>
          <pc:sldMk cId="4028045070" sldId="293"/>
        </pc:sldMkLst>
        <pc:spChg chg="mod">
          <ac:chgData name="McHardy, Alicia (CDC/OD/OADC) (CTR)" userId="570df698-c921-498a-a3da-44422fcc5090" providerId="ADAL" clId="{95DAEBDE-264B-4A27-BCD3-414016301DBF}" dt="2021-08-06T19:41:48.008" v="244" actId="13926"/>
          <ac:spMkLst>
            <pc:docMk/>
            <pc:sldMk cId="4028045070" sldId="293"/>
            <ac:spMk id="2" creationId="{87B13D26-BA49-CA41-A0C6-DF7E267EAE3D}"/>
          </ac:spMkLst>
        </pc:spChg>
        <pc:spChg chg="mod">
          <ac:chgData name="McHardy, Alicia (CDC/OD/OADC) (CTR)" userId="570df698-c921-498a-a3da-44422fcc5090" providerId="ADAL" clId="{95DAEBDE-264B-4A27-BCD3-414016301DBF}" dt="2021-08-06T19:41:56.197" v="249" actId="242"/>
          <ac:spMkLst>
            <pc:docMk/>
            <pc:sldMk cId="4028045070" sldId="293"/>
            <ac:spMk id="3" creationId="{91DBCE83-BE42-3041-A0C2-BCD0E09E772E}"/>
          </ac:spMkLst>
        </pc:spChg>
        <pc:picChg chg="del">
          <ac:chgData name="McHardy, Alicia (CDC/OD/OADC) (CTR)" userId="570df698-c921-498a-a3da-44422fcc5090" providerId="ADAL" clId="{95DAEBDE-264B-4A27-BCD3-414016301DBF}" dt="2021-08-06T19:41:49.578" v="245" actId="478"/>
          <ac:picMkLst>
            <pc:docMk/>
            <pc:sldMk cId="4028045070" sldId="293"/>
            <ac:picMk id="4" creationId="{1D87DFE7-020D-48B9-9A6F-029CAA23C56F}"/>
          </ac:picMkLst>
        </pc:picChg>
      </pc:sldChg>
      <pc:sldChg chg="modSp mod modNotesTx">
        <pc:chgData name="McHardy, Alicia (CDC/OD/OADC) (CTR)" userId="570df698-c921-498a-a3da-44422fcc5090" providerId="ADAL" clId="{95DAEBDE-264B-4A27-BCD3-414016301DBF}" dt="2021-08-06T19:59:35.658" v="1136" actId="20577"/>
        <pc:sldMkLst>
          <pc:docMk/>
          <pc:sldMk cId="1781715460" sldId="294"/>
        </pc:sldMkLst>
        <pc:spChg chg="mod">
          <ac:chgData name="McHardy, Alicia (CDC/OD/OADC) (CTR)" userId="570df698-c921-498a-a3da-44422fcc5090" providerId="ADAL" clId="{95DAEBDE-264B-4A27-BCD3-414016301DBF}" dt="2021-08-06T19:59:35.658" v="1136" actId="20577"/>
          <ac:spMkLst>
            <pc:docMk/>
            <pc:sldMk cId="1781715460" sldId="294"/>
            <ac:spMk id="2" creationId="{24231202-A8E8-7B4F-ACC3-6C963F45BD32}"/>
          </ac:spMkLst>
        </pc:spChg>
        <pc:graphicFrameChg chg="mod">
          <ac:chgData name="McHardy, Alicia (CDC/OD/OADC) (CTR)" userId="570df698-c921-498a-a3da-44422fcc5090" providerId="ADAL" clId="{95DAEBDE-264B-4A27-BCD3-414016301DBF}" dt="2021-08-06T19:59:01.639" v="1127"/>
          <ac:graphicFrameMkLst>
            <pc:docMk/>
            <pc:sldMk cId="1781715460" sldId="294"/>
            <ac:graphicFrameMk id="16" creationId="{C5045D39-6E3E-490D-8076-6F4F48E236BE}"/>
          </ac:graphicFrameMkLst>
        </pc:graphicFrameChg>
      </pc:sldChg>
      <pc:sldChg chg="delSp modSp mod delAnim modAnim modNotesTx">
        <pc:chgData name="McHardy, Alicia (CDC/OD/OADC) (CTR)" userId="570df698-c921-498a-a3da-44422fcc5090" providerId="ADAL" clId="{95DAEBDE-264B-4A27-BCD3-414016301DBF}" dt="2021-08-06T19:52:23.814" v="944" actId="20577"/>
        <pc:sldMkLst>
          <pc:docMk/>
          <pc:sldMk cId="143268284" sldId="295"/>
        </pc:sldMkLst>
        <pc:spChg chg="mod">
          <ac:chgData name="McHardy, Alicia (CDC/OD/OADC) (CTR)" userId="570df698-c921-498a-a3da-44422fcc5090" providerId="ADAL" clId="{95DAEBDE-264B-4A27-BCD3-414016301DBF}" dt="2021-08-06T19:46:56.857" v="673" actId="20577"/>
          <ac:spMkLst>
            <pc:docMk/>
            <pc:sldMk cId="143268284" sldId="295"/>
            <ac:spMk id="3" creationId="{286DDCB7-64A0-784B-AA52-6D143200902F}"/>
          </ac:spMkLst>
        </pc:spChg>
        <pc:spChg chg="mod">
          <ac:chgData name="McHardy, Alicia (CDC/OD/OADC) (CTR)" userId="570df698-c921-498a-a3da-44422fcc5090" providerId="ADAL" clId="{95DAEBDE-264B-4A27-BCD3-414016301DBF}" dt="2021-08-06T19:46:53.928" v="672" actId="20577"/>
          <ac:spMkLst>
            <pc:docMk/>
            <pc:sldMk cId="143268284" sldId="295"/>
            <ac:spMk id="17" creationId="{0079F375-E86C-F34A-8667-DEBDFA91DB3C}"/>
          </ac:spMkLst>
        </pc:spChg>
        <pc:picChg chg="del">
          <ac:chgData name="McHardy, Alicia (CDC/OD/OADC) (CTR)" userId="570df698-c921-498a-a3da-44422fcc5090" providerId="ADAL" clId="{95DAEBDE-264B-4A27-BCD3-414016301DBF}" dt="2021-08-06T19:46:49.661" v="671" actId="478"/>
          <ac:picMkLst>
            <pc:docMk/>
            <pc:sldMk cId="143268284" sldId="295"/>
            <ac:picMk id="13" creationId="{F80D03B9-B11D-4E9B-9BE8-0AD503159D5D}"/>
          </ac:picMkLst>
        </pc:picChg>
      </pc:sldChg>
      <pc:sldChg chg="delSp modSp del mod delAnim modAnim modNotesTx">
        <pc:chgData name="McHardy, Alicia (CDC/OD/OADC) (CTR)" userId="570df698-c921-498a-a3da-44422fcc5090" providerId="ADAL" clId="{95DAEBDE-264B-4A27-BCD3-414016301DBF}" dt="2021-08-06T19:46:46.048" v="670" actId="47"/>
        <pc:sldMkLst>
          <pc:docMk/>
          <pc:sldMk cId="1007016688" sldId="297"/>
        </pc:sldMkLst>
        <pc:spChg chg="mod">
          <ac:chgData name="McHardy, Alicia (CDC/OD/OADC) (CTR)" userId="570df698-c921-498a-a3da-44422fcc5090" providerId="ADAL" clId="{95DAEBDE-264B-4A27-BCD3-414016301DBF}" dt="2021-08-06T19:46:17.499" v="669" actId="20577"/>
          <ac:spMkLst>
            <pc:docMk/>
            <pc:sldMk cId="1007016688" sldId="297"/>
            <ac:spMk id="16" creationId="{C737469A-E508-4CCE-B761-88896B4EDE98}"/>
          </ac:spMkLst>
        </pc:spChg>
        <pc:spChg chg="mod">
          <ac:chgData name="McHardy, Alicia (CDC/OD/OADC) (CTR)" userId="570df698-c921-498a-a3da-44422fcc5090" providerId="ADAL" clId="{95DAEBDE-264B-4A27-BCD3-414016301DBF}" dt="2021-08-06T19:46:12.530" v="668" actId="20577"/>
          <ac:spMkLst>
            <pc:docMk/>
            <pc:sldMk cId="1007016688" sldId="297"/>
            <ac:spMk id="17" creationId="{0079F375-E86C-F34A-8667-DEBDFA91DB3C}"/>
          </ac:spMkLst>
        </pc:spChg>
        <pc:picChg chg="del">
          <ac:chgData name="McHardy, Alicia (CDC/OD/OADC) (CTR)" userId="570df698-c921-498a-a3da-44422fcc5090" providerId="ADAL" clId="{95DAEBDE-264B-4A27-BCD3-414016301DBF}" dt="2021-08-06T19:46:01.616" v="661" actId="478"/>
          <ac:picMkLst>
            <pc:docMk/>
            <pc:sldMk cId="1007016688" sldId="297"/>
            <ac:picMk id="8" creationId="{6EAF4BA3-EFEB-49E0-9FE6-E49A123E0FB3}"/>
          </ac:picMkLst>
        </pc:picChg>
        <pc:picChg chg="del">
          <ac:chgData name="McHardy, Alicia (CDC/OD/OADC) (CTR)" userId="570df698-c921-498a-a3da-44422fcc5090" providerId="ADAL" clId="{95DAEBDE-264B-4A27-BCD3-414016301DBF}" dt="2021-08-06T19:46:02.128" v="662" actId="478"/>
          <ac:picMkLst>
            <pc:docMk/>
            <pc:sldMk cId="1007016688" sldId="297"/>
            <ac:picMk id="26" creationId="{EBB199BA-53ED-D340-A744-66C3019879D7}"/>
          </ac:picMkLst>
        </pc:picChg>
        <pc:picChg chg="del">
          <ac:chgData name="McHardy, Alicia (CDC/OD/OADC) (CTR)" userId="570df698-c921-498a-a3da-44422fcc5090" providerId="ADAL" clId="{95DAEBDE-264B-4A27-BCD3-414016301DBF}" dt="2021-08-06T19:46:02.664" v="663" actId="478"/>
          <ac:picMkLst>
            <pc:docMk/>
            <pc:sldMk cId="1007016688" sldId="297"/>
            <ac:picMk id="27" creationId="{B74C9E88-90B6-C24B-BC68-2284FC9E32D7}"/>
          </ac:picMkLst>
        </pc:picChg>
      </pc:sldChg>
      <pc:sldChg chg="modSp mod modAnim modNotesTx">
        <pc:chgData name="McHardy, Alicia (CDC/OD/OADC) (CTR)" userId="570df698-c921-498a-a3da-44422fcc5090" providerId="ADAL" clId="{95DAEBDE-264B-4A27-BCD3-414016301DBF}" dt="2021-08-06T19:51:16.631" v="812" actId="13926"/>
        <pc:sldMkLst>
          <pc:docMk/>
          <pc:sldMk cId="2990283783" sldId="298"/>
        </pc:sldMkLst>
        <pc:spChg chg="mod">
          <ac:chgData name="McHardy, Alicia (CDC/OD/OADC) (CTR)" userId="570df698-c921-498a-a3da-44422fcc5090" providerId="ADAL" clId="{95DAEBDE-264B-4A27-BCD3-414016301DBF}" dt="2021-08-06T19:39:56.743" v="135" actId="114"/>
          <ac:spMkLst>
            <pc:docMk/>
            <pc:sldMk cId="2990283783" sldId="298"/>
            <ac:spMk id="15" creationId="{4FC1C55B-9BF7-4938-8F41-44D17CF9B184}"/>
          </ac:spMkLst>
        </pc:spChg>
        <pc:spChg chg="mod">
          <ac:chgData name="McHardy, Alicia (CDC/OD/OADC) (CTR)" userId="570df698-c921-498a-a3da-44422fcc5090" providerId="ADAL" clId="{95DAEBDE-264B-4A27-BCD3-414016301DBF}" dt="2021-08-06T19:39:56.743" v="135" actId="114"/>
          <ac:spMkLst>
            <pc:docMk/>
            <pc:sldMk cId="2990283783" sldId="298"/>
            <ac:spMk id="19" creationId="{3835F77E-0DEA-4300-BD58-C385128996E1}"/>
          </ac:spMkLst>
        </pc:spChg>
        <pc:spChg chg="mod">
          <ac:chgData name="McHardy, Alicia (CDC/OD/OADC) (CTR)" userId="570df698-c921-498a-a3da-44422fcc5090" providerId="ADAL" clId="{95DAEBDE-264B-4A27-BCD3-414016301DBF}" dt="2021-08-06T19:39:56.743" v="135" actId="114"/>
          <ac:spMkLst>
            <pc:docMk/>
            <pc:sldMk cId="2990283783" sldId="298"/>
            <ac:spMk id="20" creationId="{16E36717-B1A4-49E1-81AD-39E17E573C23}"/>
          </ac:spMkLst>
        </pc:spChg>
        <pc:spChg chg="mod">
          <ac:chgData name="McHardy, Alicia (CDC/OD/OADC) (CTR)" userId="570df698-c921-498a-a3da-44422fcc5090" providerId="ADAL" clId="{95DAEBDE-264B-4A27-BCD3-414016301DBF}" dt="2021-08-06T19:39:56.743" v="135" actId="114"/>
          <ac:spMkLst>
            <pc:docMk/>
            <pc:sldMk cId="2990283783" sldId="298"/>
            <ac:spMk id="21" creationId="{FA16F00F-EBC6-4BA5-B862-E57BC279AB6D}"/>
          </ac:spMkLst>
        </pc:spChg>
        <pc:spChg chg="mod">
          <ac:chgData name="McHardy, Alicia (CDC/OD/OADC) (CTR)" userId="570df698-c921-498a-a3da-44422fcc5090" providerId="ADAL" clId="{95DAEBDE-264B-4A27-BCD3-414016301DBF}" dt="2021-08-06T19:39:56.743" v="135" actId="114"/>
          <ac:spMkLst>
            <pc:docMk/>
            <pc:sldMk cId="2990283783" sldId="298"/>
            <ac:spMk id="22" creationId="{7563359F-5C54-43D3-9BDB-B4901B2D8E75}"/>
          </ac:spMkLst>
        </pc:spChg>
        <pc:spChg chg="mod">
          <ac:chgData name="McHardy, Alicia (CDC/OD/OADC) (CTR)" userId="570df698-c921-498a-a3da-44422fcc5090" providerId="ADAL" clId="{95DAEBDE-264B-4A27-BCD3-414016301DBF}" dt="2021-08-06T19:39:56.743" v="135" actId="114"/>
          <ac:spMkLst>
            <pc:docMk/>
            <pc:sldMk cId="2990283783" sldId="298"/>
            <ac:spMk id="23" creationId="{05B8F8A8-BC47-4646-998B-13ED7BFDEBFB}"/>
          </ac:spMkLst>
        </pc:spChg>
        <pc:spChg chg="mod">
          <ac:chgData name="McHardy, Alicia (CDC/OD/OADC) (CTR)" userId="570df698-c921-498a-a3da-44422fcc5090" providerId="ADAL" clId="{95DAEBDE-264B-4A27-BCD3-414016301DBF}" dt="2021-08-06T19:39:56.743" v="135" actId="114"/>
          <ac:spMkLst>
            <pc:docMk/>
            <pc:sldMk cId="2990283783" sldId="298"/>
            <ac:spMk id="24" creationId="{A3CFAB8F-15ED-4FD5-98C7-75EA0847AEF7}"/>
          </ac:spMkLst>
        </pc:spChg>
        <pc:spChg chg="mod">
          <ac:chgData name="McHardy, Alicia (CDC/OD/OADC) (CTR)" userId="570df698-c921-498a-a3da-44422fcc5090" providerId="ADAL" clId="{95DAEBDE-264B-4A27-BCD3-414016301DBF}" dt="2021-08-06T19:39:56.743" v="135" actId="114"/>
          <ac:spMkLst>
            <pc:docMk/>
            <pc:sldMk cId="2990283783" sldId="298"/>
            <ac:spMk id="25" creationId="{CBB6684D-E9BA-454C-9D73-0BE9AAB0946F}"/>
          </ac:spMkLst>
        </pc:spChg>
        <pc:spChg chg="mod">
          <ac:chgData name="McHardy, Alicia (CDC/OD/OADC) (CTR)" userId="570df698-c921-498a-a3da-44422fcc5090" providerId="ADAL" clId="{95DAEBDE-264B-4A27-BCD3-414016301DBF}" dt="2021-08-06T19:39:56.743" v="135" actId="114"/>
          <ac:spMkLst>
            <pc:docMk/>
            <pc:sldMk cId="2990283783" sldId="298"/>
            <ac:spMk id="27" creationId="{55A18B20-A44F-4D9C-A413-CFEC15837E81}"/>
          </ac:spMkLst>
        </pc:spChg>
        <pc:graphicFrameChg chg="modGraphic">
          <ac:chgData name="McHardy, Alicia (CDC/OD/OADC) (CTR)" userId="570df698-c921-498a-a3da-44422fcc5090" providerId="ADAL" clId="{95DAEBDE-264B-4A27-BCD3-414016301DBF}" dt="2021-08-06T19:38:31.788" v="42" actId="6549"/>
          <ac:graphicFrameMkLst>
            <pc:docMk/>
            <pc:sldMk cId="2990283783" sldId="298"/>
            <ac:graphicFrameMk id="18" creationId="{4BA91AB8-7EEC-4D47-A2E0-D265BAEC3CF5}"/>
          </ac:graphicFrameMkLst>
        </pc:graphicFrameChg>
      </pc:sldChg>
      <pc:sldChg chg="add modNotesTx">
        <pc:chgData name="McHardy, Alicia (CDC/OD/OADC) (CTR)" userId="570df698-c921-498a-a3da-44422fcc5090" providerId="ADAL" clId="{95DAEBDE-264B-4A27-BCD3-414016301DBF}" dt="2021-08-06T19:43:21.972" v="300" actId="20577"/>
        <pc:sldMkLst>
          <pc:docMk/>
          <pc:sldMk cId="81100182" sldId="299"/>
        </pc:sldMkLst>
      </pc:sldChg>
      <pc:sldChg chg="modSp add mod">
        <pc:chgData name="McHardy, Alicia (CDC/OD/OADC) (CTR)" userId="570df698-c921-498a-a3da-44422fcc5090" providerId="ADAL" clId="{95DAEBDE-264B-4A27-BCD3-414016301DBF}" dt="2021-08-06T19:59:47.812" v="1144" actId="20577"/>
        <pc:sldMkLst>
          <pc:docMk/>
          <pc:sldMk cId="1919843909" sldId="300"/>
        </pc:sldMkLst>
        <pc:spChg chg="mod">
          <ac:chgData name="McHardy, Alicia (CDC/OD/OADC) (CTR)" userId="570df698-c921-498a-a3da-44422fcc5090" providerId="ADAL" clId="{95DAEBDE-264B-4A27-BCD3-414016301DBF}" dt="2021-08-06T19:59:47.812" v="1144" actId="20577"/>
          <ac:spMkLst>
            <pc:docMk/>
            <pc:sldMk cId="1919843909" sldId="300"/>
            <ac:spMk id="2" creationId="{24231202-A8E8-7B4F-ACC3-6C963F45BD32}"/>
          </ac:spMkLst>
        </pc:spChg>
        <pc:graphicFrameChg chg="add mod">
          <ac:chgData name="McHardy, Alicia (CDC/OD/OADC) (CTR)" userId="570df698-c921-498a-a3da-44422fcc5090" providerId="ADAL" clId="{95DAEBDE-264B-4A27-BCD3-414016301DBF}" dt="2021-08-06T19:59:23.987" v="1128"/>
          <ac:graphicFrameMkLst>
            <pc:docMk/>
            <pc:sldMk cId="1919843909" sldId="300"/>
            <ac:graphicFrameMk id="16" creationId="{C5045D39-6E3E-490D-8076-6F4F48E236BE}"/>
          </ac:graphicFrameMkLst>
        </pc:graphicFrameChg>
      </pc:sldChg>
    </pc:docChg>
  </pc:docChgLst>
  <pc:docChgLst>
    <pc:chgData name="McHardy, Alicia (CDC/OD/OADC) (CTR)" userId="570df698-c921-498a-a3da-44422fcc5090" providerId="ADAL" clId="{D09054B2-106C-46C7-942C-EDA1BB32FF40}"/>
    <pc:docChg chg="undo custSel modSld">
      <pc:chgData name="McHardy, Alicia (CDC/OD/OADC) (CTR)" userId="570df698-c921-498a-a3da-44422fcc5090" providerId="ADAL" clId="{D09054B2-106C-46C7-942C-EDA1BB32FF40}" dt="2021-09-03T18:59:57.475" v="438" actId="1076"/>
      <pc:docMkLst>
        <pc:docMk/>
      </pc:docMkLst>
      <pc:sldChg chg="addSp delSp modSp mod">
        <pc:chgData name="McHardy, Alicia (CDC/OD/OADC) (CTR)" userId="570df698-c921-498a-a3da-44422fcc5090" providerId="ADAL" clId="{D09054B2-106C-46C7-942C-EDA1BB32FF40}" dt="2021-09-03T18:56:45.717" v="389" actId="113"/>
        <pc:sldMkLst>
          <pc:docMk/>
          <pc:sldMk cId="2238371641" sldId="259"/>
        </pc:sldMkLst>
        <pc:spChg chg="mod">
          <ac:chgData name="McHardy, Alicia (CDC/OD/OADC) (CTR)" userId="570df698-c921-498a-a3da-44422fcc5090" providerId="ADAL" clId="{D09054B2-106C-46C7-942C-EDA1BB32FF40}" dt="2021-09-03T18:56:45.717" v="389" actId="113"/>
          <ac:spMkLst>
            <pc:docMk/>
            <pc:sldMk cId="2238371641" sldId="259"/>
            <ac:spMk id="3" creationId="{A265044F-184D-9446-9AB8-6F52D76FA076}"/>
          </ac:spMkLst>
        </pc:spChg>
        <pc:picChg chg="add del mod">
          <ac:chgData name="McHardy, Alicia (CDC/OD/OADC) (CTR)" userId="570df698-c921-498a-a3da-44422fcc5090" providerId="ADAL" clId="{D09054B2-106C-46C7-942C-EDA1BB32FF40}" dt="2021-09-03T18:51:46.752" v="19" actId="478"/>
          <ac:picMkLst>
            <pc:docMk/>
            <pc:sldMk cId="2238371641" sldId="259"/>
            <ac:picMk id="1026" creationId="{BDEA5629-2818-4E04-9FD6-2921F65ABC83}"/>
          </ac:picMkLst>
        </pc:picChg>
        <pc:picChg chg="add mod">
          <ac:chgData name="McHardy, Alicia (CDC/OD/OADC) (CTR)" userId="570df698-c921-498a-a3da-44422fcc5090" providerId="ADAL" clId="{D09054B2-106C-46C7-942C-EDA1BB32FF40}" dt="2021-09-03T18:54:51.346" v="379" actId="1076"/>
          <ac:picMkLst>
            <pc:docMk/>
            <pc:sldMk cId="2238371641" sldId="259"/>
            <ac:picMk id="1028" creationId="{AEAD3BE9-6729-44E3-856C-F0923F879017}"/>
          </ac:picMkLst>
        </pc:picChg>
      </pc:sldChg>
      <pc:sldChg chg="modSp mod">
        <pc:chgData name="McHardy, Alicia (CDC/OD/OADC) (CTR)" userId="570df698-c921-498a-a3da-44422fcc5090" providerId="ADAL" clId="{D09054B2-106C-46C7-942C-EDA1BB32FF40}" dt="2021-09-03T18:59:57.475" v="438" actId="1076"/>
        <pc:sldMkLst>
          <pc:docMk/>
          <pc:sldMk cId="1882004686" sldId="273"/>
        </pc:sldMkLst>
        <pc:spChg chg="mod">
          <ac:chgData name="McHardy, Alicia (CDC/OD/OADC) (CTR)" userId="570df698-c921-498a-a3da-44422fcc5090" providerId="ADAL" clId="{D09054B2-106C-46C7-942C-EDA1BB32FF40}" dt="2021-09-03T18:49:46.827" v="13" actId="6549"/>
          <ac:spMkLst>
            <pc:docMk/>
            <pc:sldMk cId="1882004686" sldId="273"/>
            <ac:spMk id="3" creationId="{286DDCB7-64A0-784B-AA52-6D143200902F}"/>
          </ac:spMkLst>
        </pc:spChg>
        <pc:spChg chg="mod">
          <ac:chgData name="McHardy, Alicia (CDC/OD/OADC) (CTR)" userId="570df698-c921-498a-a3da-44422fcc5090" providerId="ADAL" clId="{D09054B2-106C-46C7-942C-EDA1BB32FF40}" dt="2021-09-03T18:59:57.475" v="438" actId="1076"/>
          <ac:spMkLst>
            <pc:docMk/>
            <pc:sldMk cId="1882004686" sldId="273"/>
            <ac:spMk id="11" creationId="{365AFF6F-6745-4E12-9FC9-7BE79FF33E12}"/>
          </ac:spMkLst>
        </pc:spChg>
        <pc:spChg chg="mod">
          <ac:chgData name="McHardy, Alicia (CDC/OD/OADC) (CTR)" userId="570df698-c921-498a-a3da-44422fcc5090" providerId="ADAL" clId="{D09054B2-106C-46C7-942C-EDA1BB32FF40}" dt="2021-09-03T18:59:36.915" v="434" actId="14100"/>
          <ac:spMkLst>
            <pc:docMk/>
            <pc:sldMk cId="1882004686" sldId="273"/>
            <ac:spMk id="14" creationId="{A53EECA4-9A2D-A84F-A930-24E357B0E2F4}"/>
          </ac:spMkLst>
        </pc:spChg>
      </pc:sldChg>
      <pc:sldChg chg="modSp mod">
        <pc:chgData name="McHardy, Alicia (CDC/OD/OADC) (CTR)" userId="570df698-c921-498a-a3da-44422fcc5090" providerId="ADAL" clId="{D09054B2-106C-46C7-942C-EDA1BB32FF40}" dt="2021-09-03T18:49:53.623" v="14" actId="27349"/>
        <pc:sldMkLst>
          <pc:docMk/>
          <pc:sldMk cId="3670541861" sldId="284"/>
        </pc:sldMkLst>
        <pc:picChg chg="mod">
          <ac:chgData name="McHardy, Alicia (CDC/OD/OADC) (CTR)" userId="570df698-c921-498a-a3da-44422fcc5090" providerId="ADAL" clId="{D09054B2-106C-46C7-942C-EDA1BB32FF40}" dt="2021-09-03T18:49:53.623" v="14" actId="27349"/>
          <ac:picMkLst>
            <pc:docMk/>
            <pc:sldMk cId="3670541861" sldId="284"/>
            <ac:picMk id="15" creationId="{1DCC1F3C-FB6A-45A0-A875-A3A0B0CBCEF4}"/>
          </ac:picMkLst>
        </pc:picChg>
      </pc:sldChg>
      <pc:sldChg chg="modSp mod">
        <pc:chgData name="McHardy, Alicia (CDC/OD/OADC) (CTR)" userId="570df698-c921-498a-a3da-44422fcc5090" providerId="ADAL" clId="{D09054B2-106C-46C7-942C-EDA1BB32FF40}" dt="2021-09-03T18:57:23.346" v="391" actId="113"/>
        <pc:sldMkLst>
          <pc:docMk/>
          <pc:sldMk cId="628078852" sldId="286"/>
        </pc:sldMkLst>
        <pc:spChg chg="mod">
          <ac:chgData name="McHardy, Alicia (CDC/OD/OADC) (CTR)" userId="570df698-c921-498a-a3da-44422fcc5090" providerId="ADAL" clId="{D09054B2-106C-46C7-942C-EDA1BB32FF40}" dt="2021-09-03T18:57:23.346" v="391" actId="113"/>
          <ac:spMkLst>
            <pc:docMk/>
            <pc:sldMk cId="628078852" sldId="286"/>
            <ac:spMk id="3" creationId="{D1584135-AA69-524A-AB1E-779B69A0B203}"/>
          </ac:spMkLst>
        </pc:spChg>
      </pc:sldChg>
      <pc:sldChg chg="modSp mod">
        <pc:chgData name="McHardy, Alicia (CDC/OD/OADC) (CTR)" userId="570df698-c921-498a-a3da-44422fcc5090" providerId="ADAL" clId="{D09054B2-106C-46C7-942C-EDA1BB32FF40}" dt="2021-09-03T18:57:33.395" v="392" actId="113"/>
        <pc:sldMkLst>
          <pc:docMk/>
          <pc:sldMk cId="1790243411" sldId="288"/>
        </pc:sldMkLst>
        <pc:spChg chg="mod">
          <ac:chgData name="McHardy, Alicia (CDC/OD/OADC) (CTR)" userId="570df698-c921-498a-a3da-44422fcc5090" providerId="ADAL" clId="{D09054B2-106C-46C7-942C-EDA1BB32FF40}" dt="2021-09-03T18:57:33.395" v="392" actId="113"/>
          <ac:spMkLst>
            <pc:docMk/>
            <pc:sldMk cId="1790243411" sldId="288"/>
            <ac:spMk id="3" creationId="{D1584135-AA69-524A-AB1E-779B69A0B203}"/>
          </ac:spMkLst>
        </pc:spChg>
      </pc:sldChg>
      <pc:sldChg chg="modSp mod">
        <pc:chgData name="McHardy, Alicia (CDC/OD/OADC) (CTR)" userId="570df698-c921-498a-a3da-44422fcc5090" providerId="ADAL" clId="{D09054B2-106C-46C7-942C-EDA1BB32FF40}" dt="2021-09-03T18:55:43.847" v="380" actId="113"/>
        <pc:sldMkLst>
          <pc:docMk/>
          <pc:sldMk cId="2383166906" sldId="289"/>
        </pc:sldMkLst>
        <pc:spChg chg="mod">
          <ac:chgData name="McHardy, Alicia (CDC/OD/OADC) (CTR)" userId="570df698-c921-498a-a3da-44422fcc5090" providerId="ADAL" clId="{D09054B2-106C-46C7-942C-EDA1BB32FF40}" dt="2021-09-03T18:55:43.847" v="380" actId="113"/>
          <ac:spMkLst>
            <pc:docMk/>
            <pc:sldMk cId="2383166906" sldId="289"/>
            <ac:spMk id="3" creationId="{D1584135-AA69-524A-AB1E-779B69A0B203}"/>
          </ac:spMkLst>
        </pc:spChg>
      </pc:sldChg>
      <pc:sldChg chg="modSp mod">
        <pc:chgData name="McHardy, Alicia (CDC/OD/OADC) (CTR)" userId="570df698-c921-498a-a3da-44422fcc5090" providerId="ADAL" clId="{D09054B2-106C-46C7-942C-EDA1BB32FF40}" dt="2021-09-03T18:57:53.438" v="393" actId="113"/>
        <pc:sldMkLst>
          <pc:docMk/>
          <pc:sldMk cId="4028045070" sldId="293"/>
        </pc:sldMkLst>
        <pc:spChg chg="mod">
          <ac:chgData name="McHardy, Alicia (CDC/OD/OADC) (CTR)" userId="570df698-c921-498a-a3da-44422fcc5090" providerId="ADAL" clId="{D09054B2-106C-46C7-942C-EDA1BB32FF40}" dt="2021-09-03T18:57:53.438" v="393" actId="113"/>
          <ac:spMkLst>
            <pc:docMk/>
            <pc:sldMk cId="4028045070" sldId="293"/>
            <ac:spMk id="3" creationId="{91DBCE83-BE42-3041-A0C2-BCD0E09E772E}"/>
          </ac:spMkLst>
        </pc:spChg>
      </pc:sldChg>
      <pc:sldChg chg="modSp mod modAnim">
        <pc:chgData name="McHardy, Alicia (CDC/OD/OADC) (CTR)" userId="570df698-c921-498a-a3da-44422fcc5090" providerId="ADAL" clId="{D09054B2-106C-46C7-942C-EDA1BB32FF40}" dt="2021-09-03T18:59:12.128" v="430" actId="6549"/>
        <pc:sldMkLst>
          <pc:docMk/>
          <pc:sldMk cId="143268284" sldId="295"/>
        </pc:sldMkLst>
        <pc:spChg chg="mod">
          <ac:chgData name="McHardy, Alicia (CDC/OD/OADC) (CTR)" userId="570df698-c921-498a-a3da-44422fcc5090" providerId="ADAL" clId="{D09054B2-106C-46C7-942C-EDA1BB32FF40}" dt="2021-09-03T18:49:38.617" v="6" actId="6549"/>
          <ac:spMkLst>
            <pc:docMk/>
            <pc:sldMk cId="143268284" sldId="295"/>
            <ac:spMk id="3" creationId="{286DDCB7-64A0-784B-AA52-6D143200902F}"/>
          </ac:spMkLst>
        </pc:spChg>
        <pc:spChg chg="mod">
          <ac:chgData name="McHardy, Alicia (CDC/OD/OADC) (CTR)" userId="570df698-c921-498a-a3da-44422fcc5090" providerId="ADAL" clId="{D09054B2-106C-46C7-942C-EDA1BB32FF40}" dt="2021-09-03T18:59:12.128" v="430" actId="6549"/>
          <ac:spMkLst>
            <pc:docMk/>
            <pc:sldMk cId="143268284" sldId="295"/>
            <ac:spMk id="17" creationId="{0079F375-E86C-F34A-8667-DEBDFA91DB3C}"/>
          </ac:spMkLst>
        </pc:spChg>
      </pc:sldChg>
      <pc:sldChg chg="modSp mod">
        <pc:chgData name="McHardy, Alicia (CDC/OD/OADC) (CTR)" userId="570df698-c921-498a-a3da-44422fcc5090" providerId="ADAL" clId="{D09054B2-106C-46C7-942C-EDA1BB32FF40}" dt="2021-09-03T18:56:27.932" v="388" actId="113"/>
        <pc:sldMkLst>
          <pc:docMk/>
          <pc:sldMk cId="81100182" sldId="299"/>
        </pc:sldMkLst>
        <pc:spChg chg="mod">
          <ac:chgData name="McHardy, Alicia (CDC/OD/OADC) (CTR)" userId="570df698-c921-498a-a3da-44422fcc5090" providerId="ADAL" clId="{D09054B2-106C-46C7-942C-EDA1BB32FF40}" dt="2021-09-03T18:56:27.932" v="388" actId="113"/>
          <ac:spMkLst>
            <pc:docMk/>
            <pc:sldMk cId="81100182" sldId="299"/>
            <ac:spMk id="3" creationId="{91DBCE83-BE42-3041-A0C2-BCD0E09E772E}"/>
          </ac:spMkLst>
        </pc:spChg>
      </pc:sldChg>
    </pc:docChg>
  </pc:docChgLst>
  <pc:docChgLst>
    <pc:chgData name="McHardy, Alicia (CDC/OD/OADC) (CTR)" userId="570df698-c921-498a-a3da-44422fcc5090" providerId="ADAL" clId="{9D702BC0-4C79-4405-9E58-B59811BB19B0}"/>
    <pc:docChg chg="custSel modSld">
      <pc:chgData name="McHardy, Alicia (CDC/OD/OADC) (CTR)" userId="570df698-c921-498a-a3da-44422fcc5090" providerId="ADAL" clId="{9D702BC0-4C79-4405-9E58-B59811BB19B0}" dt="2021-12-22T20:28:25.092" v="595" actId="13244"/>
      <pc:docMkLst>
        <pc:docMk/>
      </pc:docMkLst>
      <pc:sldChg chg="modSp mod">
        <pc:chgData name="McHardy, Alicia (CDC/OD/OADC) (CTR)" userId="570df698-c921-498a-a3da-44422fcc5090" providerId="ADAL" clId="{9D702BC0-4C79-4405-9E58-B59811BB19B0}" dt="2021-12-22T20:22:27.874" v="113" actId="962"/>
        <pc:sldMkLst>
          <pc:docMk/>
          <pc:sldMk cId="555697965" sldId="256"/>
        </pc:sldMkLst>
        <pc:spChg chg="mod">
          <ac:chgData name="McHardy, Alicia (CDC/OD/OADC) (CTR)" userId="570df698-c921-498a-a3da-44422fcc5090" providerId="ADAL" clId="{9D702BC0-4C79-4405-9E58-B59811BB19B0}" dt="2021-12-22T20:22:27.874" v="113" actId="962"/>
          <ac:spMkLst>
            <pc:docMk/>
            <pc:sldMk cId="555697965" sldId="256"/>
            <ac:spMk id="9" creationId="{1D1390E8-BAFE-4E74-8F39-4D44C3826157}"/>
          </ac:spMkLst>
        </pc:spChg>
        <pc:picChg chg="mod">
          <ac:chgData name="McHardy, Alicia (CDC/OD/OADC) (CTR)" userId="570df698-c921-498a-a3da-44422fcc5090" providerId="ADAL" clId="{9D702BC0-4C79-4405-9E58-B59811BB19B0}" dt="2021-12-22T20:18:17.165" v="0" actId="962"/>
          <ac:picMkLst>
            <pc:docMk/>
            <pc:sldMk cId="555697965" sldId="256"/>
            <ac:picMk id="6" creationId="{83B477C5-E0CD-F042-9909-7E096F150D8C}"/>
          </ac:picMkLst>
        </pc:picChg>
        <pc:picChg chg="mod">
          <ac:chgData name="McHardy, Alicia (CDC/OD/OADC) (CTR)" userId="570df698-c921-498a-a3da-44422fcc5090" providerId="ADAL" clId="{9D702BC0-4C79-4405-9E58-B59811BB19B0}" dt="2021-12-22T20:18:17.165" v="0" actId="962"/>
          <ac:picMkLst>
            <pc:docMk/>
            <pc:sldMk cId="555697965" sldId="256"/>
            <ac:picMk id="7" creationId="{BEC550AF-0652-B14D-A41F-AC056501AF3E}"/>
          </ac:picMkLst>
        </pc:picChg>
        <pc:picChg chg="mod">
          <ac:chgData name="McHardy, Alicia (CDC/OD/OADC) (CTR)" userId="570df698-c921-498a-a3da-44422fcc5090" providerId="ADAL" clId="{9D702BC0-4C79-4405-9E58-B59811BB19B0}" dt="2021-12-22T20:18:17.165" v="0" actId="962"/>
          <ac:picMkLst>
            <pc:docMk/>
            <pc:sldMk cId="555697965" sldId="256"/>
            <ac:picMk id="8" creationId="{9A4A6991-F10C-4E42-AF50-F66DF6F33E42}"/>
          </ac:picMkLst>
        </pc:picChg>
        <pc:picChg chg="mod">
          <ac:chgData name="McHardy, Alicia (CDC/OD/OADC) (CTR)" userId="570df698-c921-498a-a3da-44422fcc5090" providerId="ADAL" clId="{9D702BC0-4C79-4405-9E58-B59811BB19B0}" dt="2021-12-22T20:18:28.900" v="96" actId="962"/>
          <ac:picMkLst>
            <pc:docMk/>
            <pc:sldMk cId="555697965" sldId="256"/>
            <ac:picMk id="11" creationId="{57E49BB8-929D-2340-9D25-455EFF56D866}"/>
          </ac:picMkLst>
        </pc:picChg>
      </pc:sldChg>
      <pc:sldChg chg="modSp">
        <pc:chgData name="McHardy, Alicia (CDC/OD/OADC) (CTR)" userId="570df698-c921-498a-a3da-44422fcc5090" providerId="ADAL" clId="{9D702BC0-4C79-4405-9E58-B59811BB19B0}" dt="2021-12-22T20:18:39.749" v="99" actId="962"/>
        <pc:sldMkLst>
          <pc:docMk/>
          <pc:sldMk cId="2238371641" sldId="259"/>
        </pc:sldMkLst>
        <pc:picChg chg="mod">
          <ac:chgData name="McHardy, Alicia (CDC/OD/OADC) (CTR)" userId="570df698-c921-498a-a3da-44422fcc5090" providerId="ADAL" clId="{9D702BC0-4C79-4405-9E58-B59811BB19B0}" dt="2021-12-22T20:18:39.749" v="99" actId="962"/>
          <ac:picMkLst>
            <pc:docMk/>
            <pc:sldMk cId="2238371641" sldId="259"/>
            <ac:picMk id="16" creationId="{79545CF3-DE89-A24E-9744-DA4A9F2D6E93}"/>
          </ac:picMkLst>
        </pc:picChg>
        <pc:picChg chg="mod">
          <ac:chgData name="McHardy, Alicia (CDC/OD/OADC) (CTR)" userId="570df698-c921-498a-a3da-44422fcc5090" providerId="ADAL" clId="{9D702BC0-4C79-4405-9E58-B59811BB19B0}" dt="2021-12-22T20:18:39.749" v="99" actId="962"/>
          <ac:picMkLst>
            <pc:docMk/>
            <pc:sldMk cId="2238371641" sldId="259"/>
            <ac:picMk id="17" creationId="{1C5132D5-1B36-9546-A9B1-CB0BA430C4A1}"/>
          </ac:picMkLst>
        </pc:picChg>
        <pc:picChg chg="mod">
          <ac:chgData name="McHardy, Alicia (CDC/OD/OADC) (CTR)" userId="570df698-c921-498a-a3da-44422fcc5090" providerId="ADAL" clId="{9D702BC0-4C79-4405-9E58-B59811BB19B0}" dt="2021-12-22T20:18:39.749" v="99" actId="962"/>
          <ac:picMkLst>
            <pc:docMk/>
            <pc:sldMk cId="2238371641" sldId="259"/>
            <ac:picMk id="1028" creationId="{AEAD3BE9-6729-44E3-856C-F0923F879017}"/>
          </ac:picMkLst>
        </pc:picChg>
      </pc:sldChg>
      <pc:sldChg chg="modSp mod">
        <pc:chgData name="McHardy, Alicia (CDC/OD/OADC) (CTR)" userId="570df698-c921-498a-a3da-44422fcc5090" providerId="ADAL" clId="{9D702BC0-4C79-4405-9E58-B59811BB19B0}" dt="2021-12-22T20:19:02.148" v="105" actId="962"/>
        <pc:sldMkLst>
          <pc:docMk/>
          <pc:sldMk cId="1947047174" sldId="262"/>
        </pc:sldMkLst>
        <pc:picChg chg="mod">
          <ac:chgData name="McHardy, Alicia (CDC/OD/OADC) (CTR)" userId="570df698-c921-498a-a3da-44422fcc5090" providerId="ADAL" clId="{9D702BC0-4C79-4405-9E58-B59811BB19B0}" dt="2021-12-22T20:19:02.148" v="105" actId="962"/>
          <ac:picMkLst>
            <pc:docMk/>
            <pc:sldMk cId="1947047174" sldId="262"/>
            <ac:picMk id="7" creationId="{C9CF23AF-1930-AC4B-9709-7305AF4D8668}"/>
          </ac:picMkLst>
        </pc:picChg>
        <pc:picChg chg="mod">
          <ac:chgData name="McHardy, Alicia (CDC/OD/OADC) (CTR)" userId="570df698-c921-498a-a3da-44422fcc5090" providerId="ADAL" clId="{9D702BC0-4C79-4405-9E58-B59811BB19B0}" dt="2021-12-22T20:19:02.148" v="105" actId="962"/>
          <ac:picMkLst>
            <pc:docMk/>
            <pc:sldMk cId="1947047174" sldId="262"/>
            <ac:picMk id="8" creationId="{B1630A0B-8058-4747-B596-808E62C67BAB}"/>
          </ac:picMkLst>
        </pc:picChg>
      </pc:sldChg>
      <pc:sldChg chg="modSp mod">
        <pc:chgData name="McHardy, Alicia (CDC/OD/OADC) (CTR)" userId="570df698-c921-498a-a3da-44422fcc5090" providerId="ADAL" clId="{9D702BC0-4C79-4405-9E58-B59811BB19B0}" dt="2021-12-22T20:27:18.020" v="577" actId="13244"/>
        <pc:sldMkLst>
          <pc:docMk/>
          <pc:sldMk cId="1328369380" sldId="270"/>
        </pc:sldMkLst>
        <pc:spChg chg="mod">
          <ac:chgData name="McHardy, Alicia (CDC/OD/OADC) (CTR)" userId="570df698-c921-498a-a3da-44422fcc5090" providerId="ADAL" clId="{9D702BC0-4C79-4405-9E58-B59811BB19B0}" dt="2021-12-22T20:27:14.692" v="575" actId="13244"/>
          <ac:spMkLst>
            <pc:docMk/>
            <pc:sldMk cId="1328369380" sldId="270"/>
            <ac:spMk id="2" creationId="{09A6D056-3213-484D-9449-40AD61B99B61}"/>
          </ac:spMkLst>
        </pc:spChg>
        <pc:spChg chg="mod">
          <ac:chgData name="McHardy, Alicia (CDC/OD/OADC) (CTR)" userId="570df698-c921-498a-a3da-44422fcc5090" providerId="ADAL" clId="{9D702BC0-4C79-4405-9E58-B59811BB19B0}" dt="2021-12-22T20:27:18.020" v="577" actId="13244"/>
          <ac:spMkLst>
            <pc:docMk/>
            <pc:sldMk cId="1328369380" sldId="270"/>
            <ac:spMk id="3" creationId="{286DDCB7-64A0-784B-AA52-6D143200902F}"/>
          </ac:spMkLst>
        </pc:spChg>
        <pc:spChg chg="mod">
          <ac:chgData name="McHardy, Alicia (CDC/OD/OADC) (CTR)" userId="570df698-c921-498a-a3da-44422fcc5090" providerId="ADAL" clId="{9D702BC0-4C79-4405-9E58-B59811BB19B0}" dt="2021-12-22T20:27:16.724" v="576" actId="13244"/>
          <ac:spMkLst>
            <pc:docMk/>
            <pc:sldMk cId="1328369380" sldId="270"/>
            <ac:spMk id="9" creationId="{013B6703-5C46-40EB-B380-6A5A0CAF72FE}"/>
          </ac:spMkLst>
        </pc:spChg>
        <pc:picChg chg="mod">
          <ac:chgData name="McHardy, Alicia (CDC/OD/OADC) (CTR)" userId="570df698-c921-498a-a3da-44422fcc5090" providerId="ADAL" clId="{9D702BC0-4C79-4405-9E58-B59811BB19B0}" dt="2021-12-22T20:19:09.453" v="107" actId="962"/>
          <ac:picMkLst>
            <pc:docMk/>
            <pc:sldMk cId="1328369380" sldId="270"/>
            <ac:picMk id="11" creationId="{4C7A54CF-2509-7C44-99DB-B30145B2435D}"/>
          </ac:picMkLst>
        </pc:picChg>
        <pc:picChg chg="mod">
          <ac:chgData name="McHardy, Alicia (CDC/OD/OADC) (CTR)" userId="570df698-c921-498a-a3da-44422fcc5090" providerId="ADAL" clId="{9D702BC0-4C79-4405-9E58-B59811BB19B0}" dt="2021-12-22T20:19:09.453" v="107" actId="962"/>
          <ac:picMkLst>
            <pc:docMk/>
            <pc:sldMk cId="1328369380" sldId="270"/>
            <ac:picMk id="21" creationId="{332FFCB4-579A-1243-B5BD-5E296CD6B7B4}"/>
          </ac:picMkLst>
        </pc:picChg>
      </pc:sldChg>
      <pc:sldChg chg="modSp mod">
        <pc:chgData name="McHardy, Alicia (CDC/OD/OADC) (CTR)" userId="570df698-c921-498a-a3da-44422fcc5090" providerId="ADAL" clId="{9D702BC0-4C79-4405-9E58-B59811BB19B0}" dt="2021-12-22T20:27:55.832" v="588" actId="20577"/>
        <pc:sldMkLst>
          <pc:docMk/>
          <pc:sldMk cId="1882004686" sldId="273"/>
        </pc:sldMkLst>
        <pc:spChg chg="mod">
          <ac:chgData name="McHardy, Alicia (CDC/OD/OADC) (CTR)" userId="570df698-c921-498a-a3da-44422fcc5090" providerId="ADAL" clId="{9D702BC0-4C79-4405-9E58-B59811BB19B0}" dt="2021-12-22T20:27:33.685" v="582" actId="13244"/>
          <ac:spMkLst>
            <pc:docMk/>
            <pc:sldMk cId="1882004686" sldId="273"/>
            <ac:spMk id="2" creationId="{09A6D056-3213-484D-9449-40AD61B99B61}"/>
          </ac:spMkLst>
        </pc:spChg>
        <pc:spChg chg="mod">
          <ac:chgData name="McHardy, Alicia (CDC/OD/OADC) (CTR)" userId="570df698-c921-498a-a3da-44422fcc5090" providerId="ADAL" clId="{9D702BC0-4C79-4405-9E58-B59811BB19B0}" dt="2021-12-22T20:27:36.364" v="583" actId="13244"/>
          <ac:spMkLst>
            <pc:docMk/>
            <pc:sldMk cId="1882004686" sldId="273"/>
            <ac:spMk id="3" creationId="{286DDCB7-64A0-784B-AA52-6D143200902F}"/>
          </ac:spMkLst>
        </pc:spChg>
        <pc:spChg chg="mod">
          <ac:chgData name="McHardy, Alicia (CDC/OD/OADC) (CTR)" userId="570df698-c921-498a-a3da-44422fcc5090" providerId="ADAL" clId="{9D702BC0-4C79-4405-9E58-B59811BB19B0}" dt="2021-12-22T20:27:41.947" v="585" actId="13244"/>
          <ac:spMkLst>
            <pc:docMk/>
            <pc:sldMk cId="1882004686" sldId="273"/>
            <ac:spMk id="11" creationId="{365AFF6F-6745-4E12-9FC9-7BE79FF33E12}"/>
          </ac:spMkLst>
        </pc:spChg>
        <pc:spChg chg="mod">
          <ac:chgData name="McHardy, Alicia (CDC/OD/OADC) (CTR)" userId="570df698-c921-498a-a3da-44422fcc5090" providerId="ADAL" clId="{9D702BC0-4C79-4405-9E58-B59811BB19B0}" dt="2021-12-22T20:27:55.832" v="588" actId="20577"/>
          <ac:spMkLst>
            <pc:docMk/>
            <pc:sldMk cId="1882004686" sldId="273"/>
            <ac:spMk id="14" creationId="{A53EECA4-9A2D-A84F-A930-24E357B0E2F4}"/>
          </ac:spMkLst>
        </pc:spChg>
        <pc:picChg chg="mod">
          <ac:chgData name="McHardy, Alicia (CDC/OD/OADC) (CTR)" userId="570df698-c921-498a-a3da-44422fcc5090" providerId="ADAL" clId="{9D702BC0-4C79-4405-9E58-B59811BB19B0}" dt="2021-12-22T20:19:22.421" v="110" actId="962"/>
          <ac:picMkLst>
            <pc:docMk/>
            <pc:sldMk cId="1882004686" sldId="273"/>
            <ac:picMk id="15" creationId="{85C606AC-7DAE-D342-9A1E-79A17085CFA7}"/>
          </ac:picMkLst>
        </pc:picChg>
        <pc:picChg chg="mod">
          <ac:chgData name="McHardy, Alicia (CDC/OD/OADC) (CTR)" userId="570df698-c921-498a-a3da-44422fcc5090" providerId="ADAL" clId="{9D702BC0-4C79-4405-9E58-B59811BB19B0}" dt="2021-12-22T20:19:22.421" v="110" actId="962"/>
          <ac:picMkLst>
            <pc:docMk/>
            <pc:sldMk cId="1882004686" sldId="273"/>
            <ac:picMk id="22" creationId="{9C5AF7B6-81E0-2140-B297-930E3B9E469A}"/>
          </ac:picMkLst>
        </pc:picChg>
      </pc:sldChg>
      <pc:sldChg chg="modSp mod">
        <pc:chgData name="McHardy, Alicia (CDC/OD/OADC) (CTR)" userId="570df698-c921-498a-a3da-44422fcc5090" providerId="ADAL" clId="{9D702BC0-4C79-4405-9E58-B59811BB19B0}" dt="2021-12-22T20:28:02.676" v="591" actId="13244"/>
        <pc:sldMkLst>
          <pc:docMk/>
          <pc:sldMk cId="1211825635" sldId="283"/>
        </pc:sldMkLst>
        <pc:spChg chg="mod">
          <ac:chgData name="McHardy, Alicia (CDC/OD/OADC) (CTR)" userId="570df698-c921-498a-a3da-44422fcc5090" providerId="ADAL" clId="{9D702BC0-4C79-4405-9E58-B59811BB19B0}" dt="2021-12-22T20:28:00.476" v="589" actId="13244"/>
          <ac:spMkLst>
            <pc:docMk/>
            <pc:sldMk cId="1211825635" sldId="283"/>
            <ac:spMk id="2" creationId="{09A6D056-3213-484D-9449-40AD61B99B61}"/>
          </ac:spMkLst>
        </pc:spChg>
        <pc:spChg chg="mod">
          <ac:chgData name="McHardy, Alicia (CDC/OD/OADC) (CTR)" userId="570df698-c921-498a-a3da-44422fcc5090" providerId="ADAL" clId="{9D702BC0-4C79-4405-9E58-B59811BB19B0}" dt="2021-12-22T20:28:02.676" v="591" actId="13244"/>
          <ac:spMkLst>
            <pc:docMk/>
            <pc:sldMk cId="1211825635" sldId="283"/>
            <ac:spMk id="3" creationId="{286DDCB7-64A0-784B-AA52-6D143200902F}"/>
          </ac:spMkLst>
        </pc:spChg>
        <pc:spChg chg="mod">
          <ac:chgData name="McHardy, Alicia (CDC/OD/OADC) (CTR)" userId="570df698-c921-498a-a3da-44422fcc5090" providerId="ADAL" clId="{9D702BC0-4C79-4405-9E58-B59811BB19B0}" dt="2021-12-22T20:28:01.444" v="590" actId="13244"/>
          <ac:spMkLst>
            <pc:docMk/>
            <pc:sldMk cId="1211825635" sldId="283"/>
            <ac:spMk id="11" creationId="{7F4F3ABB-F3D5-4F03-A9DA-EB83F92F03C7}"/>
          </ac:spMkLst>
        </pc:spChg>
        <pc:picChg chg="mod">
          <ac:chgData name="McHardy, Alicia (CDC/OD/OADC) (CTR)" userId="570df698-c921-498a-a3da-44422fcc5090" providerId="ADAL" clId="{9D702BC0-4C79-4405-9E58-B59811BB19B0}" dt="2021-12-22T20:19:26.405" v="111" actId="962"/>
          <ac:picMkLst>
            <pc:docMk/>
            <pc:sldMk cId="1211825635" sldId="283"/>
            <ac:picMk id="14" creationId="{F8A328F0-5AFD-9648-9943-60D856EA4691}"/>
          </ac:picMkLst>
        </pc:picChg>
        <pc:picChg chg="mod">
          <ac:chgData name="McHardy, Alicia (CDC/OD/OADC) (CTR)" userId="570df698-c921-498a-a3da-44422fcc5090" providerId="ADAL" clId="{9D702BC0-4C79-4405-9E58-B59811BB19B0}" dt="2021-12-22T20:19:26.405" v="111" actId="962"/>
          <ac:picMkLst>
            <pc:docMk/>
            <pc:sldMk cId="1211825635" sldId="283"/>
            <ac:picMk id="15" creationId="{886F2DF1-07DE-CA43-9B20-47326F9B544F}"/>
          </ac:picMkLst>
        </pc:picChg>
        <pc:picChg chg="mod">
          <ac:chgData name="McHardy, Alicia (CDC/OD/OADC) (CTR)" userId="570df698-c921-498a-a3da-44422fcc5090" providerId="ADAL" clId="{9D702BC0-4C79-4405-9E58-B59811BB19B0}" dt="2021-12-22T20:19:26.405" v="111" actId="962"/>
          <ac:picMkLst>
            <pc:docMk/>
            <pc:sldMk cId="1211825635" sldId="283"/>
            <ac:picMk id="17" creationId="{684D8E4B-6D34-4F62-8D65-CB2743778C05}"/>
          </ac:picMkLst>
        </pc:picChg>
      </pc:sldChg>
      <pc:sldChg chg="modSp mod">
        <pc:chgData name="McHardy, Alicia (CDC/OD/OADC) (CTR)" userId="570df698-c921-498a-a3da-44422fcc5090" providerId="ADAL" clId="{9D702BC0-4C79-4405-9E58-B59811BB19B0}" dt="2021-12-22T20:19:30.285" v="112" actId="962"/>
        <pc:sldMkLst>
          <pc:docMk/>
          <pc:sldMk cId="3670541861" sldId="284"/>
        </pc:sldMkLst>
        <pc:picChg chg="mod">
          <ac:chgData name="McHardy, Alicia (CDC/OD/OADC) (CTR)" userId="570df698-c921-498a-a3da-44422fcc5090" providerId="ADAL" clId="{9D702BC0-4C79-4405-9E58-B59811BB19B0}" dt="2021-12-22T20:19:30.285" v="112" actId="962"/>
          <ac:picMkLst>
            <pc:docMk/>
            <pc:sldMk cId="3670541861" sldId="284"/>
            <ac:picMk id="11" creationId="{3AB9B9B4-83F3-F642-98D8-7F873BD5C160}"/>
          </ac:picMkLst>
        </pc:picChg>
        <pc:picChg chg="mod">
          <ac:chgData name="McHardy, Alicia (CDC/OD/OADC) (CTR)" userId="570df698-c921-498a-a3da-44422fcc5090" providerId="ADAL" clId="{9D702BC0-4C79-4405-9E58-B59811BB19B0}" dt="2021-12-22T20:19:30.285" v="112" actId="962"/>
          <ac:picMkLst>
            <pc:docMk/>
            <pc:sldMk cId="3670541861" sldId="284"/>
            <ac:picMk id="13" creationId="{6BBC8C82-7DE3-4A4A-9CC0-7B96481C3F61}"/>
          </ac:picMkLst>
        </pc:picChg>
        <pc:picChg chg="mod">
          <ac:chgData name="McHardy, Alicia (CDC/OD/OADC) (CTR)" userId="570df698-c921-498a-a3da-44422fcc5090" providerId="ADAL" clId="{9D702BC0-4C79-4405-9E58-B59811BB19B0}" dt="2021-12-22T20:19:30.285" v="112" actId="962"/>
          <ac:picMkLst>
            <pc:docMk/>
            <pc:sldMk cId="3670541861" sldId="284"/>
            <ac:picMk id="15" creationId="{1DCC1F3C-FB6A-45A0-A875-A3A0B0CBCEF4}"/>
          </ac:picMkLst>
        </pc:picChg>
      </pc:sldChg>
      <pc:sldChg chg="modSp mod">
        <pc:chgData name="McHardy, Alicia (CDC/OD/OADC) (CTR)" userId="570df698-c921-498a-a3da-44422fcc5090" providerId="ADAL" clId="{9D702BC0-4C79-4405-9E58-B59811BB19B0}" dt="2021-12-22T20:18:43.389" v="100" actId="962"/>
        <pc:sldMkLst>
          <pc:docMk/>
          <pc:sldMk cId="628078852" sldId="286"/>
        </pc:sldMkLst>
        <pc:picChg chg="mod">
          <ac:chgData name="McHardy, Alicia (CDC/OD/OADC) (CTR)" userId="570df698-c921-498a-a3da-44422fcc5090" providerId="ADAL" clId="{9D702BC0-4C79-4405-9E58-B59811BB19B0}" dt="2021-12-22T20:18:43.389" v="100" actId="962"/>
          <ac:picMkLst>
            <pc:docMk/>
            <pc:sldMk cId="628078852" sldId="286"/>
            <ac:picMk id="13" creationId="{E5658229-5B7F-C348-BF55-532D86DA4295}"/>
          </ac:picMkLst>
        </pc:picChg>
        <pc:picChg chg="mod">
          <ac:chgData name="McHardy, Alicia (CDC/OD/OADC) (CTR)" userId="570df698-c921-498a-a3da-44422fcc5090" providerId="ADAL" clId="{9D702BC0-4C79-4405-9E58-B59811BB19B0}" dt="2021-12-22T20:18:43.389" v="100" actId="962"/>
          <ac:picMkLst>
            <pc:docMk/>
            <pc:sldMk cId="628078852" sldId="286"/>
            <ac:picMk id="17" creationId="{5CDE985F-A56D-4C43-A844-54477E63E585}"/>
          </ac:picMkLst>
        </pc:picChg>
        <pc:picChg chg="mod">
          <ac:chgData name="McHardy, Alicia (CDC/OD/OADC) (CTR)" userId="570df698-c921-498a-a3da-44422fcc5090" providerId="ADAL" clId="{9D702BC0-4C79-4405-9E58-B59811BB19B0}" dt="2021-12-22T20:18:43.389" v="100" actId="962"/>
          <ac:picMkLst>
            <pc:docMk/>
            <pc:sldMk cId="628078852" sldId="286"/>
            <ac:picMk id="21" creationId="{E80AEC62-D141-5940-A5FF-47AD51B515CE}"/>
          </ac:picMkLst>
        </pc:picChg>
      </pc:sldChg>
      <pc:sldChg chg="modSp mod">
        <pc:chgData name="McHardy, Alicia (CDC/OD/OADC) (CTR)" userId="570df698-c921-498a-a3da-44422fcc5090" providerId="ADAL" clId="{9D702BC0-4C79-4405-9E58-B59811BB19B0}" dt="2021-12-22T20:18:59.485" v="104" actId="962"/>
        <pc:sldMkLst>
          <pc:docMk/>
          <pc:sldMk cId="1790243411" sldId="288"/>
        </pc:sldMkLst>
        <pc:picChg chg="mod">
          <ac:chgData name="McHardy, Alicia (CDC/OD/OADC) (CTR)" userId="570df698-c921-498a-a3da-44422fcc5090" providerId="ADAL" clId="{9D702BC0-4C79-4405-9E58-B59811BB19B0}" dt="2021-12-22T20:18:59.485" v="104" actId="962"/>
          <ac:picMkLst>
            <pc:docMk/>
            <pc:sldMk cId="1790243411" sldId="288"/>
            <ac:picMk id="9" creationId="{561EE841-FD01-044A-91AD-DD45425D0D15}"/>
          </ac:picMkLst>
        </pc:picChg>
        <pc:picChg chg="mod">
          <ac:chgData name="McHardy, Alicia (CDC/OD/OADC) (CTR)" userId="570df698-c921-498a-a3da-44422fcc5090" providerId="ADAL" clId="{9D702BC0-4C79-4405-9E58-B59811BB19B0}" dt="2021-12-22T20:18:59.485" v="104" actId="962"/>
          <ac:picMkLst>
            <pc:docMk/>
            <pc:sldMk cId="1790243411" sldId="288"/>
            <ac:picMk id="10" creationId="{6897CE92-5DDB-764C-A2ED-AE98E24779AE}"/>
          </ac:picMkLst>
        </pc:picChg>
        <pc:picChg chg="mod">
          <ac:chgData name="McHardy, Alicia (CDC/OD/OADC) (CTR)" userId="570df698-c921-498a-a3da-44422fcc5090" providerId="ADAL" clId="{9D702BC0-4C79-4405-9E58-B59811BB19B0}" dt="2021-12-22T20:18:59.485" v="104" actId="962"/>
          <ac:picMkLst>
            <pc:docMk/>
            <pc:sldMk cId="1790243411" sldId="288"/>
            <ac:picMk id="13" creationId="{E5658229-5B7F-C348-BF55-532D86DA4295}"/>
          </ac:picMkLst>
        </pc:picChg>
      </pc:sldChg>
      <pc:sldChg chg="modSp mod">
        <pc:chgData name="McHardy, Alicia (CDC/OD/OADC) (CTR)" userId="570df698-c921-498a-a3da-44422fcc5090" providerId="ADAL" clId="{9D702BC0-4C79-4405-9E58-B59811BB19B0}" dt="2021-12-22T20:19:05.613" v="106" actId="962"/>
        <pc:sldMkLst>
          <pc:docMk/>
          <pc:sldMk cId="2383166906" sldId="289"/>
        </pc:sldMkLst>
        <pc:picChg chg="mod">
          <ac:chgData name="McHardy, Alicia (CDC/OD/OADC) (CTR)" userId="570df698-c921-498a-a3da-44422fcc5090" providerId="ADAL" clId="{9D702BC0-4C79-4405-9E58-B59811BB19B0}" dt="2021-12-22T20:19:05.613" v="106" actId="962"/>
          <ac:picMkLst>
            <pc:docMk/>
            <pc:sldMk cId="2383166906" sldId="289"/>
            <ac:picMk id="9" creationId="{D6008319-3C76-7643-B8F2-37DBD2CBDE79}"/>
          </ac:picMkLst>
        </pc:picChg>
        <pc:picChg chg="mod">
          <ac:chgData name="McHardy, Alicia (CDC/OD/OADC) (CTR)" userId="570df698-c921-498a-a3da-44422fcc5090" providerId="ADAL" clId="{9D702BC0-4C79-4405-9E58-B59811BB19B0}" dt="2021-12-22T20:19:05.613" v="106" actId="962"/>
          <ac:picMkLst>
            <pc:docMk/>
            <pc:sldMk cId="2383166906" sldId="289"/>
            <ac:picMk id="10" creationId="{172C4605-7FC4-064F-BF42-0079AC32D2DD}"/>
          </ac:picMkLst>
        </pc:picChg>
        <pc:picChg chg="mod">
          <ac:chgData name="McHardy, Alicia (CDC/OD/OADC) (CTR)" userId="570df698-c921-498a-a3da-44422fcc5090" providerId="ADAL" clId="{9D702BC0-4C79-4405-9E58-B59811BB19B0}" dt="2021-12-22T20:19:05.613" v="106" actId="962"/>
          <ac:picMkLst>
            <pc:docMk/>
            <pc:sldMk cId="2383166906" sldId="289"/>
            <ac:picMk id="13" creationId="{E5658229-5B7F-C348-BF55-532D86DA4295}"/>
          </ac:picMkLst>
        </pc:picChg>
      </pc:sldChg>
      <pc:sldChg chg="modSp mod">
        <pc:chgData name="McHardy, Alicia (CDC/OD/OADC) (CTR)" userId="570df698-c921-498a-a3da-44422fcc5090" providerId="ADAL" clId="{9D702BC0-4C79-4405-9E58-B59811BB19B0}" dt="2021-12-22T20:18:46.141" v="101" actId="962"/>
        <pc:sldMkLst>
          <pc:docMk/>
          <pc:sldMk cId="4028045070" sldId="293"/>
        </pc:sldMkLst>
        <pc:picChg chg="mod">
          <ac:chgData name="McHardy, Alicia (CDC/OD/OADC) (CTR)" userId="570df698-c921-498a-a3da-44422fcc5090" providerId="ADAL" clId="{9D702BC0-4C79-4405-9E58-B59811BB19B0}" dt="2021-12-22T20:18:46.141" v="101" actId="962"/>
          <ac:picMkLst>
            <pc:docMk/>
            <pc:sldMk cId="4028045070" sldId="293"/>
            <ac:picMk id="8" creationId="{0B64900D-A9A5-0742-9D7D-9A9BA9AA5286}"/>
          </ac:picMkLst>
        </pc:picChg>
        <pc:picChg chg="mod">
          <ac:chgData name="McHardy, Alicia (CDC/OD/OADC) (CTR)" userId="570df698-c921-498a-a3da-44422fcc5090" providerId="ADAL" clId="{9D702BC0-4C79-4405-9E58-B59811BB19B0}" dt="2021-12-22T20:18:46.141" v="101" actId="962"/>
          <ac:picMkLst>
            <pc:docMk/>
            <pc:sldMk cId="4028045070" sldId="293"/>
            <ac:picMk id="11" creationId="{83B3023B-8D68-CB4F-8CB6-ECD1FD32B6C0}"/>
          </ac:picMkLst>
        </pc:picChg>
      </pc:sldChg>
      <pc:sldChg chg="modSp mod">
        <pc:chgData name="McHardy, Alicia (CDC/OD/OADC) (CTR)" userId="570df698-c921-498a-a3da-44422fcc5090" providerId="ADAL" clId="{9D702BC0-4C79-4405-9E58-B59811BB19B0}" dt="2021-12-22T20:27:27.092" v="580" actId="13244"/>
        <pc:sldMkLst>
          <pc:docMk/>
          <pc:sldMk cId="143268284" sldId="295"/>
        </pc:sldMkLst>
        <pc:spChg chg="mod">
          <ac:chgData name="McHardy, Alicia (CDC/OD/OADC) (CTR)" userId="570df698-c921-498a-a3da-44422fcc5090" providerId="ADAL" clId="{9D702BC0-4C79-4405-9E58-B59811BB19B0}" dt="2021-12-22T20:27:23.925" v="578" actId="13244"/>
          <ac:spMkLst>
            <pc:docMk/>
            <pc:sldMk cId="143268284" sldId="295"/>
            <ac:spMk id="2" creationId="{09A6D056-3213-484D-9449-40AD61B99B61}"/>
          </ac:spMkLst>
        </pc:spChg>
        <pc:spChg chg="mod">
          <ac:chgData name="McHardy, Alicia (CDC/OD/OADC) (CTR)" userId="570df698-c921-498a-a3da-44422fcc5090" providerId="ADAL" clId="{9D702BC0-4C79-4405-9E58-B59811BB19B0}" dt="2021-12-22T20:27:25.988" v="579" actId="13244"/>
          <ac:spMkLst>
            <pc:docMk/>
            <pc:sldMk cId="143268284" sldId="295"/>
            <ac:spMk id="3" creationId="{286DDCB7-64A0-784B-AA52-6D143200902F}"/>
          </ac:spMkLst>
        </pc:spChg>
        <pc:spChg chg="mod">
          <ac:chgData name="McHardy, Alicia (CDC/OD/OADC) (CTR)" userId="570df698-c921-498a-a3da-44422fcc5090" providerId="ADAL" clId="{9D702BC0-4C79-4405-9E58-B59811BB19B0}" dt="2021-12-22T20:27:27.092" v="580" actId="13244"/>
          <ac:spMkLst>
            <pc:docMk/>
            <pc:sldMk cId="143268284" sldId="295"/>
            <ac:spMk id="17" creationId="{0079F375-E86C-F34A-8667-DEBDFA91DB3C}"/>
          </ac:spMkLst>
        </pc:spChg>
        <pc:picChg chg="mod">
          <ac:chgData name="McHardy, Alicia (CDC/OD/OADC) (CTR)" userId="570df698-c921-498a-a3da-44422fcc5090" providerId="ADAL" clId="{9D702BC0-4C79-4405-9E58-B59811BB19B0}" dt="2021-12-22T20:19:19.373" v="109" actId="962"/>
          <ac:picMkLst>
            <pc:docMk/>
            <pc:sldMk cId="143268284" sldId="295"/>
            <ac:picMk id="11" creationId="{4C7A54CF-2509-7C44-99DB-B30145B2435D}"/>
          </ac:picMkLst>
        </pc:picChg>
        <pc:picChg chg="mod">
          <ac:chgData name="McHardy, Alicia (CDC/OD/OADC) (CTR)" userId="570df698-c921-498a-a3da-44422fcc5090" providerId="ADAL" clId="{9D702BC0-4C79-4405-9E58-B59811BB19B0}" dt="2021-12-22T20:19:19.373" v="109" actId="962"/>
          <ac:picMkLst>
            <pc:docMk/>
            <pc:sldMk cId="143268284" sldId="295"/>
            <ac:picMk id="21" creationId="{332FFCB4-579A-1243-B5BD-5E296CD6B7B4}"/>
          </ac:picMkLst>
        </pc:picChg>
      </pc:sldChg>
      <pc:sldChg chg="addSp delSp modSp mod">
        <pc:chgData name="McHardy, Alicia (CDC/OD/OADC) (CTR)" userId="570df698-c921-498a-a3da-44422fcc5090" providerId="ADAL" clId="{9D702BC0-4C79-4405-9E58-B59811BB19B0}" dt="2021-12-22T20:26:33.669" v="573" actId="13244"/>
        <pc:sldMkLst>
          <pc:docMk/>
          <pc:sldMk cId="2990283783" sldId="298"/>
        </pc:sldMkLst>
        <pc:spChg chg="add mod">
          <ac:chgData name="McHardy, Alicia (CDC/OD/OADC) (CTR)" userId="570df698-c921-498a-a3da-44422fcc5090" providerId="ADAL" clId="{9D702BC0-4C79-4405-9E58-B59811BB19B0}" dt="2021-12-22T20:26:25.980" v="570" actId="13244"/>
          <ac:spMkLst>
            <pc:docMk/>
            <pc:sldMk cId="2990283783" sldId="298"/>
            <ac:spMk id="2" creationId="{3C5C735F-072C-4AD9-BF5C-E89DB93F294C}"/>
          </ac:spMkLst>
        </pc:spChg>
        <pc:spChg chg="mod">
          <ac:chgData name="McHardy, Alicia (CDC/OD/OADC) (CTR)" userId="570df698-c921-498a-a3da-44422fcc5090" providerId="ADAL" clId="{9D702BC0-4C79-4405-9E58-B59811BB19B0}" dt="2021-12-22T20:26:27.292" v="571" actId="13244"/>
          <ac:spMkLst>
            <pc:docMk/>
            <pc:sldMk cId="2990283783" sldId="298"/>
            <ac:spMk id="15" creationId="{4FC1C55B-9BF7-4938-8F41-44D17CF9B184}"/>
          </ac:spMkLst>
        </pc:spChg>
        <pc:spChg chg="mod">
          <ac:chgData name="McHardy, Alicia (CDC/OD/OADC) (CTR)" userId="570df698-c921-498a-a3da-44422fcc5090" providerId="ADAL" clId="{9D702BC0-4C79-4405-9E58-B59811BB19B0}" dt="2021-12-22T20:26:31.149" v="572" actId="13244"/>
          <ac:spMkLst>
            <pc:docMk/>
            <pc:sldMk cId="2990283783" sldId="298"/>
            <ac:spMk id="23" creationId="{05B8F8A8-BC47-4646-998B-13ED7BFDEBFB}"/>
          </ac:spMkLst>
        </pc:spChg>
        <pc:spChg chg="mod">
          <ac:chgData name="McHardy, Alicia (CDC/OD/OADC) (CTR)" userId="570df698-c921-498a-a3da-44422fcc5090" providerId="ADAL" clId="{9D702BC0-4C79-4405-9E58-B59811BB19B0}" dt="2021-12-22T20:26:33.669" v="573" actId="13244"/>
          <ac:spMkLst>
            <pc:docMk/>
            <pc:sldMk cId="2990283783" sldId="298"/>
            <ac:spMk id="24" creationId="{A3CFAB8F-15ED-4FD5-98C7-75EA0847AEF7}"/>
          </ac:spMkLst>
        </pc:spChg>
        <pc:picChg chg="mod">
          <ac:chgData name="McHardy, Alicia (CDC/OD/OADC) (CTR)" userId="570df698-c921-498a-a3da-44422fcc5090" providerId="ADAL" clId="{9D702BC0-4C79-4405-9E58-B59811BB19B0}" dt="2021-12-22T20:18:35.101" v="98" actId="962"/>
          <ac:picMkLst>
            <pc:docMk/>
            <pc:sldMk cId="2990283783" sldId="298"/>
            <ac:picMk id="16" creationId="{79545CF3-DE89-A24E-9744-DA4A9F2D6E93}"/>
          </ac:picMkLst>
        </pc:picChg>
        <pc:picChg chg="mod">
          <ac:chgData name="McHardy, Alicia (CDC/OD/OADC) (CTR)" userId="570df698-c921-498a-a3da-44422fcc5090" providerId="ADAL" clId="{9D702BC0-4C79-4405-9E58-B59811BB19B0}" dt="2021-12-22T20:18:35.101" v="98" actId="962"/>
          <ac:picMkLst>
            <pc:docMk/>
            <pc:sldMk cId="2990283783" sldId="298"/>
            <ac:picMk id="17" creationId="{1C5132D5-1B36-9546-A9B1-CB0BA430C4A1}"/>
          </ac:picMkLst>
        </pc:picChg>
        <pc:picChg chg="del">
          <ac:chgData name="McHardy, Alicia (CDC/OD/OADC) (CTR)" userId="570df698-c921-498a-a3da-44422fcc5090" providerId="ADAL" clId="{9D702BC0-4C79-4405-9E58-B59811BB19B0}" dt="2021-12-22T20:18:32.604" v="97" actId="478"/>
          <ac:picMkLst>
            <pc:docMk/>
            <pc:sldMk cId="2990283783" sldId="298"/>
            <ac:picMk id="26" creationId="{C84AD757-F4C7-4DE5-BBA2-52247BED8468}"/>
          </ac:picMkLst>
        </pc:picChg>
      </pc:sldChg>
      <pc:sldChg chg="modSp mod">
        <pc:chgData name="McHardy, Alicia (CDC/OD/OADC) (CTR)" userId="570df698-c921-498a-a3da-44422fcc5090" providerId="ADAL" clId="{9D702BC0-4C79-4405-9E58-B59811BB19B0}" dt="2021-12-22T20:28:18.052" v="593" actId="13244"/>
        <pc:sldMkLst>
          <pc:docMk/>
          <pc:sldMk cId="81100182" sldId="299"/>
        </pc:sldMkLst>
        <pc:spChg chg="mod ord">
          <ac:chgData name="McHardy, Alicia (CDC/OD/OADC) (CTR)" userId="570df698-c921-498a-a3da-44422fcc5090" providerId="ADAL" clId="{9D702BC0-4C79-4405-9E58-B59811BB19B0}" dt="2021-12-22T20:26:05.235" v="568" actId="20577"/>
          <ac:spMkLst>
            <pc:docMk/>
            <pc:sldMk cId="81100182" sldId="299"/>
            <ac:spMk id="2" creationId="{87B13D26-BA49-CA41-A0C6-DF7E267EAE3D}"/>
          </ac:spMkLst>
        </pc:spChg>
        <pc:spChg chg="ord">
          <ac:chgData name="McHardy, Alicia (CDC/OD/OADC) (CTR)" userId="570df698-c921-498a-a3da-44422fcc5090" providerId="ADAL" clId="{9D702BC0-4C79-4405-9E58-B59811BB19B0}" dt="2021-12-22T20:22:53.045" v="115" actId="13244"/>
          <ac:spMkLst>
            <pc:docMk/>
            <pc:sldMk cId="81100182" sldId="299"/>
            <ac:spMk id="3" creationId="{91DBCE83-BE42-3041-A0C2-BCD0E09E772E}"/>
          </ac:spMkLst>
        </pc:spChg>
        <pc:picChg chg="ord">
          <ac:chgData name="McHardy, Alicia (CDC/OD/OADC) (CTR)" userId="570df698-c921-498a-a3da-44422fcc5090" providerId="ADAL" clId="{9D702BC0-4C79-4405-9E58-B59811BB19B0}" dt="2021-12-22T20:22:55.069" v="116" actId="13244"/>
          <ac:picMkLst>
            <pc:docMk/>
            <pc:sldMk cId="81100182" sldId="299"/>
            <ac:picMk id="6" creationId="{3C4A8289-2CF6-47E4-97CC-991D9D20E33D}"/>
          </ac:picMkLst>
        </pc:picChg>
        <pc:picChg chg="ord">
          <ac:chgData name="McHardy, Alicia (CDC/OD/OADC) (CTR)" userId="570df698-c921-498a-a3da-44422fcc5090" providerId="ADAL" clId="{9D702BC0-4C79-4405-9E58-B59811BB19B0}" dt="2021-12-22T20:22:57.997" v="118" actId="13244"/>
          <ac:picMkLst>
            <pc:docMk/>
            <pc:sldMk cId="81100182" sldId="299"/>
            <ac:picMk id="7" creationId="{BF30FA17-021F-4B46-A283-ED8301CD4F34}"/>
          </ac:picMkLst>
        </pc:picChg>
        <pc:picChg chg="mod">
          <ac:chgData name="McHardy, Alicia (CDC/OD/OADC) (CTR)" userId="570df698-c921-498a-a3da-44422fcc5090" providerId="ADAL" clId="{9D702BC0-4C79-4405-9E58-B59811BB19B0}" dt="2021-12-22T20:28:15.989" v="592" actId="13244"/>
          <ac:picMkLst>
            <pc:docMk/>
            <pc:sldMk cId="81100182" sldId="299"/>
            <ac:picMk id="8" creationId="{0B64900D-A9A5-0742-9D7D-9A9BA9AA5286}"/>
          </ac:picMkLst>
        </pc:picChg>
        <pc:picChg chg="mod">
          <ac:chgData name="McHardy, Alicia (CDC/OD/OADC) (CTR)" userId="570df698-c921-498a-a3da-44422fcc5090" providerId="ADAL" clId="{9D702BC0-4C79-4405-9E58-B59811BB19B0}" dt="2021-12-22T20:28:18.052" v="593" actId="13244"/>
          <ac:picMkLst>
            <pc:docMk/>
            <pc:sldMk cId="81100182" sldId="299"/>
            <ac:picMk id="11" creationId="{83B3023B-8D68-CB4F-8CB6-ECD1FD32B6C0}"/>
          </ac:picMkLst>
        </pc:picChg>
      </pc:sldChg>
      <pc:sldChg chg="modSp mod">
        <pc:chgData name="McHardy, Alicia (CDC/OD/OADC) (CTR)" userId="570df698-c921-498a-a3da-44422fcc5090" providerId="ADAL" clId="{9D702BC0-4C79-4405-9E58-B59811BB19B0}" dt="2021-12-22T20:19:15.365" v="108" actId="962"/>
        <pc:sldMkLst>
          <pc:docMk/>
          <pc:sldMk cId="1919843909" sldId="300"/>
        </pc:sldMkLst>
        <pc:picChg chg="mod">
          <ac:chgData name="McHardy, Alicia (CDC/OD/OADC) (CTR)" userId="570df698-c921-498a-a3da-44422fcc5090" providerId="ADAL" clId="{9D702BC0-4C79-4405-9E58-B59811BB19B0}" dt="2021-12-22T20:19:15.365" v="108" actId="962"/>
          <ac:picMkLst>
            <pc:docMk/>
            <pc:sldMk cId="1919843909" sldId="300"/>
            <ac:picMk id="6" creationId="{6521688C-DA78-EB47-9FE5-73CD085E53DC}"/>
          </ac:picMkLst>
        </pc:picChg>
        <pc:picChg chg="mod">
          <ac:chgData name="McHardy, Alicia (CDC/OD/OADC) (CTR)" userId="570df698-c921-498a-a3da-44422fcc5090" providerId="ADAL" clId="{9D702BC0-4C79-4405-9E58-B59811BB19B0}" dt="2021-12-22T20:19:15.365" v="108" actId="962"/>
          <ac:picMkLst>
            <pc:docMk/>
            <pc:sldMk cId="1919843909" sldId="300"/>
            <ac:picMk id="7" creationId="{FD9B23BA-F04E-3E4A-9520-41E815F79620}"/>
          </ac:picMkLst>
        </pc:picChg>
      </pc:sldChg>
      <pc:sldChg chg="modSp mod">
        <pc:chgData name="McHardy, Alicia (CDC/OD/OADC) (CTR)" userId="570df698-c921-498a-a3da-44422fcc5090" providerId="ADAL" clId="{9D702BC0-4C79-4405-9E58-B59811BB19B0}" dt="2021-12-22T20:28:25.092" v="595" actId="13244"/>
        <pc:sldMkLst>
          <pc:docMk/>
          <pc:sldMk cId="979835156" sldId="301"/>
        </pc:sldMkLst>
        <pc:spChg chg="mod ord">
          <ac:chgData name="McHardy, Alicia (CDC/OD/OADC) (CTR)" userId="570df698-c921-498a-a3da-44422fcc5090" providerId="ADAL" clId="{9D702BC0-4C79-4405-9E58-B59811BB19B0}" dt="2021-12-22T20:26:08.491" v="569" actId="20577"/>
          <ac:spMkLst>
            <pc:docMk/>
            <pc:sldMk cId="979835156" sldId="301"/>
            <ac:spMk id="2" creationId="{87B13D26-BA49-CA41-A0C6-DF7E267EAE3D}"/>
          </ac:spMkLst>
        </pc:spChg>
        <pc:spChg chg="ord">
          <ac:chgData name="McHardy, Alicia (CDC/OD/OADC) (CTR)" userId="570df698-c921-498a-a3da-44422fcc5090" providerId="ADAL" clId="{9D702BC0-4C79-4405-9E58-B59811BB19B0}" dt="2021-12-22T20:23:37.829" v="120" actId="13244"/>
          <ac:spMkLst>
            <pc:docMk/>
            <pc:sldMk cId="979835156" sldId="301"/>
            <ac:spMk id="3" creationId="{91DBCE83-BE42-3041-A0C2-BCD0E09E772E}"/>
          </ac:spMkLst>
        </pc:spChg>
        <pc:picChg chg="mod ord">
          <ac:chgData name="McHardy, Alicia (CDC/OD/OADC) (CTR)" userId="570df698-c921-498a-a3da-44422fcc5090" providerId="ADAL" clId="{9D702BC0-4C79-4405-9E58-B59811BB19B0}" dt="2021-12-22T20:27:08.020" v="574" actId="13244"/>
          <ac:picMkLst>
            <pc:docMk/>
            <pc:sldMk cId="979835156" sldId="301"/>
            <ac:picMk id="6" creationId="{E658560E-333E-4EF4-9EB6-59B6F5311B75}"/>
          </ac:picMkLst>
        </pc:picChg>
        <pc:picChg chg="mod">
          <ac:chgData name="McHardy, Alicia (CDC/OD/OADC) (CTR)" userId="570df698-c921-498a-a3da-44422fcc5090" providerId="ADAL" clId="{9D702BC0-4C79-4405-9E58-B59811BB19B0}" dt="2021-12-22T20:28:23.756" v="594" actId="13244"/>
          <ac:picMkLst>
            <pc:docMk/>
            <pc:sldMk cId="979835156" sldId="301"/>
            <ac:picMk id="8" creationId="{0B64900D-A9A5-0742-9D7D-9A9BA9AA5286}"/>
          </ac:picMkLst>
        </pc:picChg>
        <pc:picChg chg="mod">
          <ac:chgData name="McHardy, Alicia (CDC/OD/OADC) (CTR)" userId="570df698-c921-498a-a3da-44422fcc5090" providerId="ADAL" clId="{9D702BC0-4C79-4405-9E58-B59811BB19B0}" dt="2021-12-22T20:28:25.092" v="595" actId="13244"/>
          <ac:picMkLst>
            <pc:docMk/>
            <pc:sldMk cId="979835156" sldId="301"/>
            <ac:picMk id="11" creationId="{83B3023B-8D68-CB4F-8CB6-ECD1FD32B6C0}"/>
          </ac:picMkLst>
        </pc:picChg>
        <pc:picChg chg="mod">
          <ac:chgData name="McHardy, Alicia (CDC/OD/OADC) (CTR)" userId="570df698-c921-498a-a3da-44422fcc5090" providerId="ADAL" clId="{9D702BC0-4C79-4405-9E58-B59811BB19B0}" dt="2021-12-22T20:24:22.815" v="305" actId="962"/>
          <ac:picMkLst>
            <pc:docMk/>
            <pc:sldMk cId="979835156" sldId="301"/>
            <ac:picMk id="2052" creationId="{82F7FF2C-3CC9-4E5E-A69F-C8F5115BAE19}"/>
          </ac:picMkLst>
        </pc:picChg>
        <pc:picChg chg="mod">
          <ac:chgData name="McHardy, Alicia (CDC/OD/OADC) (CTR)" userId="570df698-c921-498a-a3da-44422fcc5090" providerId="ADAL" clId="{9D702BC0-4C79-4405-9E58-B59811BB19B0}" dt="2021-12-22T20:24:56.499" v="543" actId="962"/>
          <ac:picMkLst>
            <pc:docMk/>
            <pc:sldMk cId="979835156" sldId="301"/>
            <ac:picMk id="2054" creationId="{DE336B6F-E6AA-4979-AFB4-84617A06FD44}"/>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a:t>Requirements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custScaleX="105268">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custScaleX="105268">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custScaleX="105268">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custScaleX="105268">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46212" y="7878"/>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34276" y="142125"/>
          <a:ext cx="328160" cy="328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42924" y="7878"/>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a:t>
          </a:r>
        </a:p>
      </dsp:txBody>
      <dsp:txXfrm>
        <a:off x="642924" y="7878"/>
        <a:ext cx="3477720" cy="596654"/>
      </dsp:txXfrm>
    </dsp:sp>
    <dsp:sp modelId="{2D5436FF-CD8F-49B7-BC99-A908F42A00BB}">
      <dsp:nvSpPr>
        <dsp:cNvPr id="0" name=""/>
        <dsp:cNvSpPr/>
      </dsp:nvSpPr>
      <dsp:spPr>
        <a:xfrm>
          <a:off x="4026872" y="7878"/>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 the problem</a:t>
          </a:r>
        </a:p>
      </dsp:txBody>
      <dsp:txXfrm>
        <a:off x="4026872" y="7878"/>
        <a:ext cx="3747606" cy="596654"/>
      </dsp:txXfrm>
    </dsp:sp>
    <dsp:sp modelId="{5D03E8DB-3BEC-4487-8F14-230693C419EF}">
      <dsp:nvSpPr>
        <dsp:cNvPr id="0" name=""/>
        <dsp:cNvSpPr/>
      </dsp:nvSpPr>
      <dsp:spPr>
        <a:xfrm>
          <a:off x="-46212" y="753697"/>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34276" y="887944"/>
          <a:ext cx="328160" cy="328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42924" y="753697"/>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Research</a:t>
          </a:r>
        </a:p>
      </dsp:txBody>
      <dsp:txXfrm>
        <a:off x="642924" y="753697"/>
        <a:ext cx="3477720" cy="596654"/>
      </dsp:txXfrm>
    </dsp:sp>
    <dsp:sp modelId="{9941A27D-4987-49A4-ACA0-D2393F0B8B57}">
      <dsp:nvSpPr>
        <dsp:cNvPr id="0" name=""/>
        <dsp:cNvSpPr/>
      </dsp:nvSpPr>
      <dsp:spPr>
        <a:xfrm>
          <a:off x="4026872" y="753697"/>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026872" y="753697"/>
        <a:ext cx="3747606" cy="596654"/>
      </dsp:txXfrm>
    </dsp:sp>
    <dsp:sp modelId="{C0F40A7D-A0FF-4DD0-AE70-AF5CC0C3944C}">
      <dsp:nvSpPr>
        <dsp:cNvPr id="0" name=""/>
        <dsp:cNvSpPr/>
      </dsp:nvSpPr>
      <dsp:spPr>
        <a:xfrm>
          <a:off x="-46212" y="1499515"/>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34276" y="1633763"/>
          <a:ext cx="328160" cy="328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42924" y="1499515"/>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Requirements</a:t>
          </a:r>
        </a:p>
      </dsp:txBody>
      <dsp:txXfrm>
        <a:off x="642924" y="1499515"/>
        <a:ext cx="3477720" cy="596654"/>
      </dsp:txXfrm>
    </dsp:sp>
    <dsp:sp modelId="{1A1555AA-C025-4D90-838C-14BC6794E59D}">
      <dsp:nvSpPr>
        <dsp:cNvPr id="0" name=""/>
        <dsp:cNvSpPr/>
      </dsp:nvSpPr>
      <dsp:spPr>
        <a:xfrm>
          <a:off x="4026872" y="1499515"/>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Specify requirements</a:t>
          </a:r>
        </a:p>
      </dsp:txBody>
      <dsp:txXfrm>
        <a:off x="4026872" y="1499515"/>
        <a:ext cx="3747606" cy="596654"/>
      </dsp:txXfrm>
    </dsp:sp>
    <dsp:sp modelId="{8C6DF571-7056-4786-B46B-161117869F8F}">
      <dsp:nvSpPr>
        <dsp:cNvPr id="0" name=""/>
        <dsp:cNvSpPr/>
      </dsp:nvSpPr>
      <dsp:spPr>
        <a:xfrm>
          <a:off x="-46212" y="2245334"/>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34276" y="2379581"/>
          <a:ext cx="328160" cy="328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42924" y="2245334"/>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Brainstorm</a:t>
          </a:r>
        </a:p>
      </dsp:txBody>
      <dsp:txXfrm>
        <a:off x="642924" y="2245334"/>
        <a:ext cx="3477720" cy="596654"/>
      </dsp:txXfrm>
    </dsp:sp>
    <dsp:sp modelId="{F426248E-5F24-4359-8189-71B15B39B051}">
      <dsp:nvSpPr>
        <dsp:cNvPr id="0" name=""/>
        <dsp:cNvSpPr/>
      </dsp:nvSpPr>
      <dsp:spPr>
        <a:xfrm>
          <a:off x="4026872" y="2245334"/>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Develop solutions</a:t>
          </a:r>
        </a:p>
      </dsp:txBody>
      <dsp:txXfrm>
        <a:off x="4026872" y="2245334"/>
        <a:ext cx="3747606" cy="596654"/>
      </dsp:txXfrm>
    </dsp:sp>
    <dsp:sp modelId="{A4503FEF-0940-4282-84F3-1BDCB9741230}">
      <dsp:nvSpPr>
        <dsp:cNvPr id="0" name=""/>
        <dsp:cNvSpPr/>
      </dsp:nvSpPr>
      <dsp:spPr>
        <a:xfrm>
          <a:off x="-46212" y="2991153"/>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34276" y="3125400"/>
          <a:ext cx="328160" cy="3281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42924" y="2991153"/>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a:t>
          </a:r>
        </a:p>
      </dsp:txBody>
      <dsp:txXfrm>
        <a:off x="642924" y="2991153"/>
        <a:ext cx="3477720" cy="596654"/>
      </dsp:txXfrm>
    </dsp:sp>
    <dsp:sp modelId="{D613B4BD-3B22-4440-BDD3-821865FE339E}">
      <dsp:nvSpPr>
        <dsp:cNvPr id="0" name=""/>
        <dsp:cNvSpPr/>
      </dsp:nvSpPr>
      <dsp:spPr>
        <a:xfrm>
          <a:off x="4026872" y="2991153"/>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 a prototype</a:t>
          </a:r>
        </a:p>
      </dsp:txBody>
      <dsp:txXfrm>
        <a:off x="4026872" y="2991153"/>
        <a:ext cx="3747606" cy="596654"/>
      </dsp:txXfrm>
    </dsp:sp>
    <dsp:sp modelId="{7CBFD87E-5C7D-4BC5-A8EB-A83CEB76EB00}">
      <dsp:nvSpPr>
        <dsp:cNvPr id="0" name=""/>
        <dsp:cNvSpPr/>
      </dsp:nvSpPr>
      <dsp:spPr>
        <a:xfrm>
          <a:off x="-46212" y="3736971"/>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34276" y="3871219"/>
          <a:ext cx="328160" cy="32816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42924" y="3736971"/>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a:t>
          </a:r>
        </a:p>
      </dsp:txBody>
      <dsp:txXfrm>
        <a:off x="642924" y="3736971"/>
        <a:ext cx="3477720" cy="596654"/>
      </dsp:txXfrm>
    </dsp:sp>
    <dsp:sp modelId="{EDE2BC57-6D59-4D50-99AE-924A50D4680A}">
      <dsp:nvSpPr>
        <dsp:cNvPr id="0" name=""/>
        <dsp:cNvSpPr/>
      </dsp:nvSpPr>
      <dsp:spPr>
        <a:xfrm>
          <a:off x="4026872" y="3736971"/>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 and redesign</a:t>
          </a:r>
        </a:p>
      </dsp:txBody>
      <dsp:txXfrm>
        <a:off x="4026872" y="3736971"/>
        <a:ext cx="3747606" cy="596654"/>
      </dsp:txXfrm>
    </dsp:sp>
    <dsp:sp modelId="{34833FC3-14AF-4AEA-B771-36827AFFD4BA}">
      <dsp:nvSpPr>
        <dsp:cNvPr id="0" name=""/>
        <dsp:cNvSpPr/>
      </dsp:nvSpPr>
      <dsp:spPr>
        <a:xfrm>
          <a:off x="-46212" y="4482790"/>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34276" y="4617038"/>
          <a:ext cx="328160" cy="328160"/>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42924" y="4482790"/>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Share</a:t>
          </a:r>
        </a:p>
      </dsp:txBody>
      <dsp:txXfrm>
        <a:off x="642924" y="4482790"/>
        <a:ext cx="3477720" cy="596654"/>
      </dsp:txXfrm>
    </dsp:sp>
    <dsp:sp modelId="{7F99D5B4-DE33-4A4B-B5B1-69E7AC370D35}">
      <dsp:nvSpPr>
        <dsp:cNvPr id="0" name=""/>
        <dsp:cNvSpPr/>
      </dsp:nvSpPr>
      <dsp:spPr>
        <a:xfrm>
          <a:off x="4026872" y="4482790"/>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Communicate results</a:t>
          </a:r>
        </a:p>
      </dsp:txBody>
      <dsp:txXfrm>
        <a:off x="4026872" y="4482790"/>
        <a:ext cx="3747606" cy="5966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F8D265-1529-47A6-B229-6651BD655236}"/>
              </a:ext>
            </a:extLst>
          </p:cNvPr>
          <p:cNvSpPr>
            <a:spLocks noGrp="1"/>
          </p:cNvSpPr>
          <p:nvPr>
            <p:ph type="hdr" sz="quarter"/>
          </p:nvPr>
        </p:nvSpPr>
        <p:spPr>
          <a:xfrm>
            <a:off x="0" y="0"/>
            <a:ext cx="4025688" cy="351824"/>
          </a:xfrm>
          <a:prstGeom prst="rect">
            <a:avLst/>
          </a:prstGeom>
        </p:spPr>
        <p:txBody>
          <a:bodyPr vert="horz" lIns="93085" tIns="46543" rIns="93085" bIns="46543" rtlCol="0"/>
          <a:lstStyle>
            <a:lvl1pPr algn="l">
              <a:defRPr sz="1200"/>
            </a:lvl1pPr>
          </a:lstStyle>
          <a:p>
            <a:endParaRPr lang="en-US"/>
          </a:p>
        </p:txBody>
      </p:sp>
      <p:sp>
        <p:nvSpPr>
          <p:cNvPr id="3" name="Date Placeholder 2">
            <a:extLst>
              <a:ext uri="{FF2B5EF4-FFF2-40B4-BE49-F238E27FC236}">
                <a16:creationId xmlns:a16="http://schemas.microsoft.com/office/drawing/2014/main" id="{FE9AFA14-3A43-4A79-9919-7215B6614C79}"/>
              </a:ext>
            </a:extLst>
          </p:cNvPr>
          <p:cNvSpPr>
            <a:spLocks noGrp="1"/>
          </p:cNvSpPr>
          <p:nvPr>
            <p:ph type="dt" sz="quarter" idx="1"/>
          </p:nvPr>
        </p:nvSpPr>
        <p:spPr>
          <a:xfrm>
            <a:off x="5262749" y="0"/>
            <a:ext cx="4025688" cy="351824"/>
          </a:xfrm>
          <a:prstGeom prst="rect">
            <a:avLst/>
          </a:prstGeom>
        </p:spPr>
        <p:txBody>
          <a:bodyPr vert="horz" lIns="93085" tIns="46543" rIns="93085" bIns="46543" rtlCol="0"/>
          <a:lstStyle>
            <a:lvl1pPr algn="r">
              <a:defRPr sz="1200"/>
            </a:lvl1pPr>
          </a:lstStyle>
          <a:p>
            <a:fld id="{AF97CB38-04D3-4025-B387-82230C2C78B9}" type="datetimeFigureOut">
              <a:rPr lang="en-US" smtClean="0"/>
              <a:t>12/22/2021</a:t>
            </a:fld>
            <a:endParaRPr lang="en-US"/>
          </a:p>
        </p:txBody>
      </p:sp>
      <p:sp>
        <p:nvSpPr>
          <p:cNvPr id="4" name="Footer Placeholder 3">
            <a:extLst>
              <a:ext uri="{FF2B5EF4-FFF2-40B4-BE49-F238E27FC236}">
                <a16:creationId xmlns:a16="http://schemas.microsoft.com/office/drawing/2014/main" id="{6942C060-7C28-4562-8156-9D99DF1C9C30}"/>
              </a:ext>
            </a:extLst>
          </p:cNvPr>
          <p:cNvSpPr>
            <a:spLocks noGrp="1"/>
          </p:cNvSpPr>
          <p:nvPr>
            <p:ph type="ftr" sz="quarter" idx="2"/>
          </p:nvPr>
        </p:nvSpPr>
        <p:spPr>
          <a:xfrm>
            <a:off x="0" y="6652227"/>
            <a:ext cx="4025688" cy="351823"/>
          </a:xfrm>
          <a:prstGeom prst="rect">
            <a:avLst/>
          </a:prstGeom>
        </p:spPr>
        <p:txBody>
          <a:bodyPr vert="horz" lIns="93085" tIns="46543" rIns="93085" bIns="4654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FAA8A5-C50A-480D-B5BD-9D46B3F55BA8}"/>
              </a:ext>
            </a:extLst>
          </p:cNvPr>
          <p:cNvSpPr>
            <a:spLocks noGrp="1"/>
          </p:cNvSpPr>
          <p:nvPr>
            <p:ph type="sldNum" sz="quarter" idx="3"/>
          </p:nvPr>
        </p:nvSpPr>
        <p:spPr>
          <a:xfrm>
            <a:off x="5262749" y="6652227"/>
            <a:ext cx="4025688" cy="351823"/>
          </a:xfrm>
          <a:prstGeom prst="rect">
            <a:avLst/>
          </a:prstGeom>
        </p:spPr>
        <p:txBody>
          <a:bodyPr vert="horz" lIns="93085" tIns="46543" rIns="93085" bIns="46543" rtlCol="0" anchor="b"/>
          <a:lstStyle>
            <a:lvl1pPr algn="r">
              <a:defRPr sz="1200"/>
            </a:lvl1pPr>
          </a:lstStyle>
          <a:p>
            <a:fld id="{7E13F289-44C1-4AE5-99C3-62B0B1078A8E}" type="slidenum">
              <a:rPr lang="en-US" smtClean="0"/>
              <a:t>‹#›</a:t>
            </a:fld>
            <a:endParaRPr lang="en-US"/>
          </a:p>
        </p:txBody>
      </p:sp>
    </p:spTree>
    <p:extLst>
      <p:ext uri="{BB962C8B-B14F-4D97-AF65-F5344CB8AC3E}">
        <p14:creationId xmlns:p14="http://schemas.microsoft.com/office/powerpoint/2010/main" val="15743385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5688" cy="351419"/>
          </a:xfrm>
          <a:prstGeom prst="rect">
            <a:avLst/>
          </a:prstGeom>
        </p:spPr>
        <p:txBody>
          <a:bodyPr vert="horz" lIns="93085" tIns="46543" rIns="93085" bIns="46543" rtlCol="0"/>
          <a:lstStyle>
            <a:lvl1pPr algn="l">
              <a:defRPr sz="1200"/>
            </a:lvl1pPr>
          </a:lstStyle>
          <a:p>
            <a:endParaRPr lang="en-US"/>
          </a:p>
        </p:txBody>
      </p:sp>
      <p:sp>
        <p:nvSpPr>
          <p:cNvPr id="3" name="Date Placeholder 2"/>
          <p:cNvSpPr>
            <a:spLocks noGrp="1"/>
          </p:cNvSpPr>
          <p:nvPr>
            <p:ph type="dt" idx="1"/>
          </p:nvPr>
        </p:nvSpPr>
        <p:spPr>
          <a:xfrm>
            <a:off x="5262212" y="2"/>
            <a:ext cx="4025688" cy="351419"/>
          </a:xfrm>
          <a:prstGeom prst="rect">
            <a:avLst/>
          </a:prstGeom>
        </p:spPr>
        <p:txBody>
          <a:bodyPr vert="horz" lIns="93085" tIns="46543" rIns="93085" bIns="46543" rtlCol="0"/>
          <a:lstStyle>
            <a:lvl1pPr algn="r">
              <a:defRPr sz="1200"/>
            </a:lvl1pPr>
          </a:lstStyle>
          <a:p>
            <a:fld id="{0FDB490C-EE19-3543-9F7A-2657609D31CD}" type="datetimeFigureOut">
              <a:rPr lang="en-US" smtClean="0"/>
              <a:t>12/22/2021</a:t>
            </a:fld>
            <a:endParaRPr lang="en-US"/>
          </a:p>
        </p:txBody>
      </p:sp>
      <p:sp>
        <p:nvSpPr>
          <p:cNvPr id="4" name="Slide Image Placeholder 3"/>
          <p:cNvSpPr>
            <a:spLocks noGrp="1" noRot="1" noChangeAspect="1"/>
          </p:cNvSpPr>
          <p:nvPr>
            <p:ph type="sldImg" idx="2"/>
          </p:nvPr>
        </p:nvSpPr>
        <p:spPr>
          <a:xfrm>
            <a:off x="2543175" y="876300"/>
            <a:ext cx="4203700" cy="2363788"/>
          </a:xfrm>
          <a:prstGeom prst="rect">
            <a:avLst/>
          </a:prstGeom>
          <a:noFill/>
          <a:ln w="12700">
            <a:solidFill>
              <a:prstClr val="black"/>
            </a:solidFill>
          </a:ln>
        </p:spPr>
        <p:txBody>
          <a:bodyPr vert="horz" lIns="93085" tIns="46543" rIns="93085" bIns="46543" rtlCol="0" anchor="ctr"/>
          <a:lstStyle/>
          <a:p>
            <a:endParaRPr lang="en-US"/>
          </a:p>
        </p:txBody>
      </p:sp>
      <p:sp>
        <p:nvSpPr>
          <p:cNvPr id="5" name="Notes Placeholder 4"/>
          <p:cNvSpPr>
            <a:spLocks noGrp="1"/>
          </p:cNvSpPr>
          <p:nvPr>
            <p:ph type="body" sz="quarter" idx="3"/>
          </p:nvPr>
        </p:nvSpPr>
        <p:spPr>
          <a:xfrm>
            <a:off x="929005" y="3370701"/>
            <a:ext cx="7432040" cy="2757845"/>
          </a:xfrm>
          <a:prstGeom prst="rect">
            <a:avLst/>
          </a:prstGeom>
        </p:spPr>
        <p:txBody>
          <a:bodyPr vert="horz" lIns="93085" tIns="46543" rIns="93085" bIns="465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4"/>
            <a:ext cx="4025688" cy="351418"/>
          </a:xfrm>
          <a:prstGeom prst="rect">
            <a:avLst/>
          </a:prstGeom>
        </p:spPr>
        <p:txBody>
          <a:bodyPr vert="horz" lIns="93085" tIns="46543" rIns="93085" bIns="46543"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4"/>
            <a:ext cx="4025688" cy="351418"/>
          </a:xfrm>
          <a:prstGeom prst="rect">
            <a:avLst/>
          </a:prstGeom>
        </p:spPr>
        <p:txBody>
          <a:bodyPr vert="horz" lIns="93085" tIns="46543" rIns="93085" bIns="46543"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kOKeFv5VvY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3PmVJQUCm4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museum/online/watching-hands/essay.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museum/online/watching-hands.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eZw4Ga3jg3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Hand hygiene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is the process of cleaning one’s hands to prevent the spread of infectious diseases. Good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hand hygiene</a:t>
            </a: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means washing your hands with soap and water or using alcohol-based rubs (hand sanitizer) to keep them germ free. Since many diseases spread to others through dirty hands and contaminated surfaces, maintaining clean hands is an effective way to stay healthy. </a:t>
            </a:r>
            <a:endParaRPr lang="en-US" sz="1800" dirty="0">
              <a:effectLst/>
              <a:latin typeface="Times New Roman" panose="02020603050405020304" pitchFamily="18" charset="0"/>
              <a:ea typeface="Century Gothic" panose="020B0502020202020204" pitchFamily="34" charset="0"/>
            </a:endParaRPr>
          </a:p>
          <a:p>
            <a:pPr defTabSz="930852">
              <a:defRPr/>
            </a:pPr>
            <a:endParaRPr lang="en-US" dirty="0"/>
          </a:p>
          <a:p>
            <a:pPr defTabSz="93085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0852">
              <a:defRPr/>
            </a:pPr>
            <a:endParaRPr lang="en-US" dirty="0"/>
          </a:p>
          <a:p>
            <a:endParaRPr lang="en-US" dirty="0"/>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27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18745">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Call to Action</a:t>
            </a: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u="none"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In order to understand handwashing, it is essential that people understand why it is important. You can help people by following these three steps:  </a:t>
            </a:r>
            <a:endParaRPr lang="en-US" sz="1800" b="0" u="none"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a:lnSpc>
                <a:spcPct val="107000"/>
              </a:lnSpc>
              <a:spcBef>
                <a:spcPts val="0"/>
              </a:spcBef>
              <a:spcAft>
                <a:spcPts val="800"/>
              </a:spcAft>
            </a:pPr>
            <a:endParaRPr lang="en-US" sz="1800" b="0" u="none"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a:lnSpc>
                <a:spcPct val="107000"/>
              </a:lnSpc>
              <a:spcBef>
                <a:spcPts val="0"/>
              </a:spcBef>
              <a:spcAft>
                <a:spcPts val="800"/>
              </a:spcAft>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1. Develop an effective handwashing process.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this experiment, you will observe the efficiency of your current handwashing method and then try to create a more efficient method by generating a step-by-step guide.</a:t>
            </a:r>
          </a:p>
          <a:p>
            <a:pPr marL="0" marR="118745">
              <a:lnSpc>
                <a:spcPct val="107000"/>
              </a:lnSpc>
              <a:spcBef>
                <a:spcPts val="0"/>
              </a:spcBef>
              <a:spcAft>
                <a:spcPts val="800"/>
              </a:spcAft>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2. Create hand hygiene art.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David J. Sencer CDC Museum curated the art exhibition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Watching Hands: Artists Respond to Keeping Well</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to showcase the work of 6 artists and their interpretation of the act of handwashing and why it matters. Create your own piece of art that fits in with that overall theme.</a:t>
            </a:r>
          </a:p>
          <a:p>
            <a:pPr marL="0" marR="118745"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rPr>
              <a:t>3. Share your findings. </a:t>
            </a:r>
            <a:r>
              <a:rPr lang="en-US" sz="1800" dirty="0">
                <a:effectLst/>
              </a:rPr>
              <a:t>One of the ways CDC communicates information is through social media. Your demonstrations can help CDC communicate the work they have done and are doing to improve knowledge about the practice and importance of </a:t>
            </a:r>
            <a:r>
              <a:rPr lang="en-US" sz="1800" b="1" dirty="0">
                <a:solidFill>
                  <a:srgbClr val="0A3A83"/>
                </a:solidFill>
                <a:effectLst/>
              </a:rPr>
              <a:t>hand hygiene</a:t>
            </a:r>
            <a:r>
              <a:rPr lang="en-US" sz="1800" dirty="0">
                <a:effectLst/>
              </a:rPr>
              <a:t>. </a:t>
            </a:r>
            <a:endParaRPr lang="en-US" sz="1800" dirty="0"/>
          </a:p>
          <a:p>
            <a:pPr marL="0" marR="118745">
              <a:lnSpc>
                <a:spcPct val="107000"/>
              </a:lnSpc>
              <a:spcBef>
                <a:spcPts val="0"/>
              </a:spcBef>
              <a:spcAft>
                <a:spcPts val="800"/>
              </a:spcAft>
            </a:pPr>
            <a:endParaRPr lang="en-US" sz="1800" b="1" dirty="0">
              <a:solidFill>
                <a:srgbClr val="0B3B8E"/>
              </a:solidFill>
              <a:effectLst/>
              <a:latin typeface="Century Gothic" panose="020B0502020202020204" pitchFamily="34" charset="0"/>
              <a:cs typeface="Times New Roman" panose="02020603050405020304" pitchFamily="18" charset="0"/>
            </a:endParaRPr>
          </a:p>
          <a:p>
            <a:pPr marL="0" marR="118745">
              <a:lnSpc>
                <a:spcPct val="107000"/>
              </a:lnSpc>
              <a:spcBef>
                <a:spcPts val="0"/>
              </a:spcBef>
              <a:spcAft>
                <a:spcPts val="800"/>
              </a:spcAft>
            </a:pPr>
            <a:r>
              <a:rPr lang="en-US" sz="1800" b="1" dirty="0">
                <a:solidFill>
                  <a:srgbClr val="0B3B8E"/>
                </a:solidFill>
                <a:effectLst/>
                <a:latin typeface="Century Gothic" panose="020B0502020202020204" pitchFamily="34" charset="0"/>
                <a:cs typeface="Segoe UI" panose="020B0502040204020203" pitchFamily="34" charset="0"/>
              </a:rPr>
              <a:t>Why Participate? A Message from CDC</a:t>
            </a:r>
            <a:endParaRPr lang="en-US" sz="1800" b="1" dirty="0">
              <a:effectLst/>
              <a:latin typeface="Century Gothic" panose="020B0502020202020204" pitchFamily="34" charset="0"/>
              <a:cs typeface="Segoe UI" panose="020B0502040204020203" pitchFamily="34" charset="0"/>
            </a:endParaRPr>
          </a:p>
          <a:p>
            <a:pPr marL="0" marR="0">
              <a:lnSpc>
                <a:spcPct val="107000"/>
              </a:lnSpc>
              <a:spcBef>
                <a:spcPts val="0"/>
              </a:spcBef>
              <a:spcAft>
                <a:spcPts val="6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Preventing sickness reduces the amount of antibiotics people use and therefore the likelihood that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antibiotic resistance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will develop. Handwashing can prevent about 30%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diarrhea</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-related sicknesses and about 20% of respiratory infections (e.g., colds). Antibiotics often are prescribed unnecessarily for these health issues. Reducing the number of these infections by washing hands frequently helps prevent the overuse of antibiotics—the single most important factor leading to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antibiotic resistance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around the world. Handwashing can also prevent people from getting sick with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that are already resistant to antibiotics and that can be difficult to treat. Watch this video from the World Health Organization (WHO) for more info: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https://youtu.be/kOKeFv5VvY4</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endPar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marL="0" marR="0">
              <a:lnSpc>
                <a:spcPct val="107000"/>
              </a:lnSpc>
              <a:spcBef>
                <a:spcPts val="0"/>
              </a:spcBef>
              <a:spcAft>
                <a:spcPts val="600"/>
              </a:spcAft>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Research shows that community education plays a huge role in hygiene and sanitation practices. Spreading the knowledge you gain through completing these tasks can positively impact your community and future generations.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65542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255150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effectLst/>
              </a:rPr>
              <a:t>Develop an Effective Handwashing Process</a:t>
            </a:r>
          </a:p>
          <a:p>
            <a:pPr marL="0" marR="0">
              <a:lnSpc>
                <a:spcPct val="107000"/>
              </a:lnSpc>
              <a:spcBef>
                <a:spcPts val="0"/>
              </a:spcBef>
              <a:spcAft>
                <a:spcPts val="800"/>
              </a:spcAft>
            </a:pPr>
            <a:endParaRPr lang="en-US" dirty="0">
              <a:effectLst/>
            </a:endParaRPr>
          </a:p>
          <a:p>
            <a:pPr marL="0" marR="0">
              <a:lnSpc>
                <a:spcPct val="107000"/>
              </a:lnSpc>
              <a:spcBef>
                <a:spcPts val="0"/>
              </a:spcBef>
              <a:spcAft>
                <a:spcPts val="800"/>
              </a:spcAft>
            </a:pPr>
            <a:r>
              <a:rPr lang="en-US" dirty="0">
                <a:effectLst/>
              </a:rPr>
              <a:t>Good handwashing habits are key to stopping the spread of many diseases. However, just because you wash your hands doesn’t mean you’re doing it well. How good do you think your handwashing technique is? </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Tools of the Trade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Disposable gloves (3+ pairs)</a:t>
            </a: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Acrylic paint</a:t>
            </a: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Paint protection measures</a:t>
            </a:r>
          </a:p>
          <a:p>
            <a:pPr marL="0" marR="0">
              <a:lnSpc>
                <a:spcPct val="107000"/>
              </a:lnSpc>
              <a:spcBef>
                <a:spcPts val="0"/>
              </a:spcBef>
              <a:spcAft>
                <a:spcPts val="800"/>
              </a:spcAft>
            </a:pPr>
            <a:endPar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Before you begin:</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Cover the area around you in newspaper, plastic, cardboard, or another material that will stop any paint drips or splatters. Make sure you are wearing clothes that can get messy or wear an apron or other covering to protect them. Consider performing this experiment outside over grass or dirt.</a:t>
            </a:r>
          </a:p>
          <a:p>
            <a:pPr marL="0" marR="0">
              <a:lnSpc>
                <a:spcPct val="107000"/>
              </a:lnSpc>
              <a:spcBef>
                <a:spcPts val="0"/>
              </a:spcBef>
              <a:spcAft>
                <a:spcPts val="800"/>
              </a:spcAft>
            </a:pP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 1: Examine the effectiveness of your hand washing method</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Put on a pair of disposable gloves. Squeeze paint into the palm of one of your hands, making sure to use at least a tablespoon or two.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Close your eyes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Pretend that the paint is soapy water and use it to “wash” your hands. Your goal here is to see how effective your normal handwashing routine is, so don’t worry about making it perfect. Just do what you would normally do. When you are finished washing, open your eyes. Any unpainted area of your glove represents an area where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could still be hiding. </a:t>
            </a: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Consider: How effective was your washing method? If your hands were not 100% covered in paint, what areas needed more attention? How long did you spend washing your hands?</a:t>
            </a:r>
          </a:p>
          <a:p>
            <a:br>
              <a:rPr lang="en-US" dirty="0">
                <a:solidFill>
                  <a:srgbClr val="0A3A83"/>
                </a:solidFill>
                <a:effectLst/>
              </a:rPr>
            </a:br>
            <a:r>
              <a:rPr lang="en-US" dirty="0">
                <a:solidFill>
                  <a:srgbClr val="0A3A83"/>
                </a:solidFill>
                <a:effectLst/>
              </a:rPr>
              <a:t>Part 2: Develop a more effective handwashing method</a:t>
            </a:r>
            <a:br>
              <a:rPr lang="en-US" dirty="0">
                <a:solidFill>
                  <a:srgbClr val="0A3A83"/>
                </a:solidFill>
                <a:effectLst/>
              </a:rPr>
            </a:br>
            <a:r>
              <a:rPr lang="en-US" dirty="0">
                <a:effectLst/>
              </a:rPr>
              <a:t>Put on a fresh pair of disposable gloves. Add more paint to the palm of one of your hands. Use the paint to visualize your germ removal. Develop a step-by-step procedure for proper handwashing that you could teach to others. </a:t>
            </a:r>
          </a:p>
          <a:p>
            <a:endParaRPr lang="en-US" dirty="0">
              <a:effectLst/>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 3: Try the World Health Organization handwashing method</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World Health Organization (WHO) developed a handwashing routine for use in healthcare settings. This method provides a consistent routine that cleans all areas of the hands thoroughly and ensures enough time has passed to remove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Put on another clean pair of gloves, add some paint, and try this method to see how effective it is.</a:t>
            </a:r>
          </a:p>
          <a:p>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Video instructions are also available here: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https://youtu.be/3PmVJQUCm4E</a:t>
            </a:r>
            <a:endParaRPr lang="en-US" dirty="0"/>
          </a:p>
        </p:txBody>
      </p:sp>
    </p:spTree>
    <p:extLst>
      <p:ext uri="{BB962C8B-B14F-4D97-AF65-F5344CB8AC3E}">
        <p14:creationId xmlns:p14="http://schemas.microsoft.com/office/powerpoint/2010/main" val="119720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u="none" dirty="0">
                <a:solidFill>
                  <a:schemeClr val="tx1"/>
                </a:solidFill>
                <a:effectLst/>
                <a:latin typeface="Century Gothic" panose="020B0502020202020204" pitchFamily="34" charset="0"/>
                <a:cs typeface="Times New Roman" panose="02020603050405020304" pitchFamily="18" charset="0"/>
              </a:rPr>
              <a:t>Create Hand Hygiene Art</a:t>
            </a:r>
          </a:p>
          <a:p>
            <a:pPr marL="0" marR="0">
              <a:lnSpc>
                <a:spcPct val="107000"/>
              </a:lnSpc>
              <a:spcBef>
                <a:spcPts val="0"/>
              </a:spcBef>
              <a:spcAft>
                <a:spcPts val="800"/>
              </a:spcAft>
            </a:pPr>
            <a:endParaRPr lang="en-US" sz="1800" b="1" u="none" dirty="0">
              <a:solidFill>
                <a:schemeClr val="tx1"/>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u="none" dirty="0">
                <a:solidFill>
                  <a:schemeClr val="tx1"/>
                </a:solidFill>
                <a:effectLst/>
              </a:rPr>
              <a:t>When Ignaz Semmelweis instituted mandatory handwashing in 1847 at Vienna General Hospital to help curb maternal deaths due to childbed fever, he was met with resistance from his colleagues. Twenty years later, Joseph Lister published “An Address on the Antiseptic System of Treatment in Surgery” in </a:t>
            </a:r>
            <a:r>
              <a:rPr lang="en-US" i="1" u="none" dirty="0">
                <a:solidFill>
                  <a:schemeClr val="tx1"/>
                </a:solidFill>
                <a:effectLst/>
              </a:rPr>
              <a:t>The Lancet</a:t>
            </a:r>
            <a:r>
              <a:rPr lang="en-US" u="none" dirty="0">
                <a:solidFill>
                  <a:schemeClr val="tx1"/>
                </a:solidFill>
                <a:effectLst/>
              </a:rPr>
              <a:t>, which proposed that surgeons should clean their hands and instruments before operating. This practice was adopted and led to a revolution in healthcare by dramatically increasing a patient’s likelihood of survival. Handwashing and tool cleaning were critical to stopping the spread of disease and infections from one patient to another.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How can art communicate and interpret the practice of one of the most simple and effective disease prevention strategies – handwashing?</a:t>
            </a: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In 2011, the David J. Sencer CDC Museum curated the art exhibition </a:t>
            </a:r>
            <a:r>
              <a:rPr lang="en-US" sz="1800" i="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Watching Hands: Artists Respond to Keeping Well. </a:t>
            </a: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Artists were asked how art can communicate and interpret the practice of one of the most simple and effective disease prevention strategies: handwashing. The six artists who participated created paintings, drawings, installations, and graphic communications that live on in an online exhibition. Look through the works, read more about the artists, and watch the videos to hear them talk about the artistic process and how It relates back to </a:t>
            </a:r>
            <a:r>
              <a:rPr lang="en-US" sz="1800" b="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t>
            </a:r>
          </a:p>
          <a:p>
            <a:pPr marL="228600" marR="0">
              <a:lnSpc>
                <a:spcPct val="107000"/>
              </a:lnSpc>
              <a:spcBef>
                <a:spcPts val="0"/>
              </a:spcBef>
              <a:spcAft>
                <a:spcPts val="800"/>
              </a:spcAft>
            </a:pP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Read the introductory essay from curator Louise E. Shaw for insight into the exhibition and its message. </a:t>
            </a: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https://www.cdc.gov/museum/online/watching-hands/essay.html</a:t>
            </a: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228600" marR="0">
              <a:lnSpc>
                <a:spcPct val="107000"/>
              </a:lnSpc>
              <a:spcBef>
                <a:spcPts val="0"/>
              </a:spcBef>
              <a:spcAft>
                <a:spcPts val="800"/>
              </a:spcAft>
            </a:pPr>
            <a:r>
              <a:rPr lang="en-US" sz="1800" i="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Watching Hands: Artists Respond to Keeping Well</a:t>
            </a:r>
            <a:b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https://www.cdc.gov/museum/online/watching-hands.html</a:t>
            </a: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When you have finished exploring the exhibition, create your own piece of art that centers around the act and importance of handwashing. </a:t>
            </a:r>
            <a:r>
              <a:rPr lang="en-US" sz="1800">
                <a:effectLst/>
                <a:latin typeface="Century Gothic" panose="020B0502020202020204" pitchFamily="34" charset="0"/>
                <a:ea typeface="Century Gothic" panose="020B0502020202020204" pitchFamily="34" charset="0"/>
                <a:cs typeface="Times New Roman" panose="02020603050405020304" pitchFamily="18" charset="0"/>
              </a:rPr>
              <a:t>It may seem small, but simple handwashing has saved countless lives during the last 150+ years. </a:t>
            </a:r>
            <a:r>
              <a:rPr lang="en-US" sz="1800" u="none">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You </a:t>
            </a:r>
            <a:r>
              <a:rPr lang="en-US" sz="18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have your choice of medium, including photography, sculpture, drawing, digital media, painting, needlecraft, or any other art form. </a:t>
            </a:r>
          </a:p>
          <a:p>
            <a:endParaRPr lang="en-US" b="0" u="none" dirty="0">
              <a:solidFill>
                <a:schemeClr val="tx1"/>
              </a:solidFill>
            </a:endParaRPr>
          </a:p>
        </p:txBody>
      </p:sp>
    </p:spTree>
    <p:extLst>
      <p:ext uri="{BB962C8B-B14F-4D97-AF65-F5344CB8AC3E}">
        <p14:creationId xmlns:p14="http://schemas.microsoft.com/office/powerpoint/2010/main" val="191258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000" dirty="0"/>
              <a:t>The David J. Sencer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a:t>
            </a:r>
            <a:r>
              <a:rPr lang="en-US" sz="1000" b="0" dirty="0"/>
              <a:t>using</a:t>
            </a:r>
            <a:r>
              <a:rPr lang="en-US" sz="1000" b="1" dirty="0"/>
              <a:t> @CDCmuseum</a:t>
            </a:r>
            <a:r>
              <a:rPr lang="en-US" sz="1000" dirty="0"/>
              <a:t>.</a:t>
            </a:r>
          </a:p>
          <a:p>
            <a:endParaRPr lang="en-US" sz="1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855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p>
          <a:p>
            <a:pPr marL="0" marR="0" algn="l">
              <a:lnSpc>
                <a:spcPct val="107000"/>
              </a:lnSpc>
              <a:spcBef>
                <a:spcPts val="0"/>
              </a:spcBef>
              <a:spcAft>
                <a:spcPts val="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Antibiotic resistance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occurs when bacteria can no longer be killed by antibiotics that were once effective against them; also known as drug resistance</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Diarrhea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condition characterized by episodes of frequent liquid stools (poop)</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tiny microbes such as viruses and bacteria, which can cause disease</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Hand hygiene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way of cleaning one’s hands that substantially reduces potential pathogens; includes hand washing with soap and water and alcohol-base hand rubs </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Pneumonia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infection of the lungs caused by viruses, bacteria, or fungi; common causes include influenza, RSV,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SARS-CoV-2</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and </a:t>
            </a:r>
            <a:r>
              <a:rPr lang="en-US" sz="1800" b="0" i="1" dirty="0">
                <a:effectLst/>
                <a:latin typeface="Century Gothic" panose="020B0502020202020204" pitchFamily="34" charset="0"/>
                <a:ea typeface="Century Gothic" panose="020B0502020202020204" pitchFamily="34" charset="0"/>
                <a:cs typeface="Times New Roman" panose="02020603050405020304" pitchFamily="18" charset="0"/>
              </a:rPr>
              <a:t>Streptococcus pneumoniae</a:t>
            </a:r>
            <a:endParaRPr lang="en-US" sz="18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science of protecting and improving the health of people and communities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Safe Water System (SWS)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disinfectant/storage system that provides a clean water source for homes, health facilities, and schools in places where access to clean water is scarce</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SARS-CoV-2 -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type of coronavirus that causes the respiratory disease COVID-19</a:t>
            </a:r>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085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Feces (poop) from people or animals is an important source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that cause diarrhea,</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like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Salmonella</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E. coli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O157, and norovirus, and it can spread some respiratory infections like adenovirus and hand, foot, and mouth disease. These kinds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can get onto hands after people use the toilet or change a diaper, but also in less obvious ways, like after handling raw meats that have invisible amounts of animal poop on them.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can multiply in some types of foods or drinks, under certain conditions, and make people sick.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can also get onto hands if people touch an object that was touched by some other contaminated object or was coughed or sneezed on. When these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germs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get onto hands and are not washed off, they can be passed from person to person and make people sick.</a:t>
            </a:r>
          </a:p>
          <a:p>
            <a:pPr defTabSz="930852">
              <a:defRPr/>
            </a:pPr>
            <a:endParaRPr lang="en-US" dirty="0"/>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Hand Hygiene and the Centers for Disease Control and Prevention (CDC)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dirty="0">
                <a:effectLst/>
              </a:rPr>
              <a:t>About 1.8 million children under the age of 5 die each year from </a:t>
            </a:r>
            <a:r>
              <a:rPr lang="en-US" b="1" dirty="0">
                <a:solidFill>
                  <a:srgbClr val="0A3A83"/>
                </a:solidFill>
                <a:effectLst/>
              </a:rPr>
              <a:t>diarrheal</a:t>
            </a:r>
            <a:r>
              <a:rPr lang="en-US" dirty="0">
                <a:solidFill>
                  <a:srgbClr val="0A3A83"/>
                </a:solidFill>
                <a:effectLst/>
              </a:rPr>
              <a:t> </a:t>
            </a:r>
            <a:r>
              <a:rPr lang="en-US" dirty="0">
                <a:effectLst/>
              </a:rPr>
              <a:t>diseases and </a:t>
            </a:r>
            <a:r>
              <a:rPr lang="en-US" b="1" dirty="0">
                <a:solidFill>
                  <a:srgbClr val="0A3A83"/>
                </a:solidFill>
                <a:effectLst/>
              </a:rPr>
              <a:t>pneumonia</a:t>
            </a:r>
            <a:r>
              <a:rPr lang="en-US" dirty="0">
                <a:effectLst/>
              </a:rPr>
              <a:t>, the top two killers of young children around the world. Although people around the world clean their hands with water, very few use soap to wash their hands. Washing hands with soap removes </a:t>
            </a:r>
            <a:r>
              <a:rPr lang="en-US" b="1" dirty="0">
                <a:solidFill>
                  <a:srgbClr val="0A3A83"/>
                </a:solidFill>
                <a:effectLst/>
              </a:rPr>
              <a:t>germs</a:t>
            </a:r>
            <a:r>
              <a:rPr lang="en-US" dirty="0">
                <a:solidFill>
                  <a:srgbClr val="0A3A83"/>
                </a:solidFill>
                <a:effectLst/>
              </a:rPr>
              <a:t> </a:t>
            </a:r>
            <a:r>
              <a:rPr lang="en-US" dirty="0">
                <a:effectLst/>
              </a:rPr>
              <a:t>much more effectively. Handwashing with soap could protect about 1 out of every 3 young children who get sick with </a:t>
            </a:r>
            <a:r>
              <a:rPr lang="en-US" b="1" dirty="0">
                <a:solidFill>
                  <a:srgbClr val="0A3A83"/>
                </a:solidFill>
                <a:effectLst/>
              </a:rPr>
              <a:t>diarrhea</a:t>
            </a:r>
            <a:r>
              <a:rPr lang="en-US" dirty="0">
                <a:solidFill>
                  <a:srgbClr val="0A3A83"/>
                </a:solidFill>
                <a:effectLst/>
              </a:rPr>
              <a:t> </a:t>
            </a:r>
            <a:r>
              <a:rPr lang="en-US" dirty="0">
                <a:effectLst/>
              </a:rPr>
              <a:t>and almost 1 out of 5 young children with respiratory infections like </a:t>
            </a:r>
            <a:r>
              <a:rPr lang="en-US" b="1" dirty="0">
                <a:solidFill>
                  <a:srgbClr val="0A3A83"/>
                </a:solidFill>
                <a:effectLst/>
              </a:rPr>
              <a:t>pneumonia</a:t>
            </a:r>
            <a:r>
              <a:rPr lang="en-US" dirty="0">
                <a:effectLst/>
              </a:rPr>
              <a:t>. </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Estimated global rates of handwashing after using the toilet are only 19%. </a:t>
            </a: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Proper handwashing education in a community has been shown to reduce cases of </a:t>
            </a:r>
            <a:r>
              <a:rPr lang="en-US" sz="1800" b="1" dirty="0">
                <a:solidFill>
                  <a:srgbClr val="0A3A83"/>
                </a:solidFill>
                <a:effectLst/>
                <a:latin typeface="Century Gothic" panose="020B0502020202020204" pitchFamily="34" charset="0"/>
                <a:ea typeface="Times New Roman" panose="02020603050405020304" pitchFamily="18" charset="0"/>
                <a:cs typeface="Segoe UI" panose="020B0502040204020203" pitchFamily="34" charset="0"/>
              </a:rPr>
              <a:t>diarrhea</a:t>
            </a:r>
            <a:r>
              <a:rPr lang="en-US" sz="1800" dirty="0">
                <a:solidFill>
                  <a:srgbClr val="0A3A83"/>
                </a:solidFill>
                <a:effectLst/>
                <a:latin typeface="Century Gothic" panose="020B0502020202020204" pitchFamily="34" charset="0"/>
                <a:ea typeface="Times New Roman" panose="02020603050405020304" pitchFamily="18" charset="0"/>
                <a:cs typeface="Segoe UI" panose="020B0502040204020203" pitchFamily="34" charset="0"/>
              </a:rPr>
              <a:t> </a:t>
            </a:r>
            <a:r>
              <a:rPr lang="en-US" sz="18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by 23-40% and respiratory illnesses by 16-21%.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Handwashing education and access to soap in schools can help improve attendance and child development in some settings. </a:t>
            </a:r>
          </a:p>
          <a:p>
            <a:pPr defTabSz="930852">
              <a:defRPr/>
            </a:pPr>
            <a:endParaRPr lang="en-US" sz="1800" dirty="0"/>
          </a:p>
          <a:p>
            <a:pPr defTabSz="930852">
              <a:defRPr/>
            </a:pPr>
            <a:r>
              <a:rPr lang="en-US" sz="1800" dirty="0"/>
              <a:t>Washing hands with soap and water is the best way to get rid of </a:t>
            </a:r>
            <a:r>
              <a:rPr lang="en-US" sz="1800" b="1" dirty="0"/>
              <a:t>germs</a:t>
            </a:r>
            <a:r>
              <a:rPr lang="en-US" sz="1800" dirty="0"/>
              <a:t> in most situations. If soap and water are not readily available, you can use an alcohol-based hand sanitizer that contains at least 60% alcohol instead. Sanitizers can quickly reduce the number of </a:t>
            </a:r>
            <a:r>
              <a:rPr lang="en-US" sz="1800" b="1" dirty="0"/>
              <a:t>germs</a:t>
            </a:r>
            <a:r>
              <a:rPr lang="en-US" sz="1800" dirty="0"/>
              <a:t> on hands in many situations; however, sanitizers do not get rid of all types of </a:t>
            </a:r>
            <a:r>
              <a:rPr lang="en-US" sz="1800" b="1" dirty="0"/>
              <a:t>germs</a:t>
            </a:r>
            <a:r>
              <a:rPr lang="en-US" sz="1800" dirty="0"/>
              <a:t>.</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852">
              <a:defRPr/>
            </a:pPr>
            <a:r>
              <a:rPr lang="en-US" dirty="0"/>
              <a:t>Handwashing is one of the best ways to protect yourself and your family from getting sick. Washing hands can keep you healthy and prevent the spread of respiratory and </a:t>
            </a:r>
            <a:r>
              <a:rPr lang="en-US" b="1" dirty="0"/>
              <a:t>diarrheal</a:t>
            </a:r>
            <a:r>
              <a:rPr lang="en-US" dirty="0"/>
              <a:t> infections from person to person. It is very important that everyone, including young children, washes their hands:</a:t>
            </a:r>
          </a:p>
          <a:p>
            <a:pPr defTabSz="930852">
              <a:defRPr/>
            </a:pPr>
            <a:r>
              <a:rPr lang="en-US" dirty="0"/>
              <a:t>• Before, during, and after preparing and eating food</a:t>
            </a:r>
          </a:p>
          <a:p>
            <a:pPr defTabSz="930852">
              <a:defRPr/>
            </a:pPr>
            <a:r>
              <a:rPr lang="en-US" dirty="0"/>
              <a:t>• Before and after caring for someone who is sick with vomiting or diarrhea</a:t>
            </a:r>
          </a:p>
          <a:p>
            <a:pPr defTabSz="930852">
              <a:defRPr/>
            </a:pPr>
            <a:r>
              <a:rPr lang="en-US" dirty="0"/>
              <a:t>• After using the toilet or cleaning up a child who has used the toilet or a diaper</a:t>
            </a:r>
          </a:p>
          <a:p>
            <a:pPr defTabSz="930852">
              <a:defRPr/>
            </a:pPr>
            <a:r>
              <a:rPr lang="en-US" dirty="0"/>
              <a:t>• Before and after treating a cut or wound</a:t>
            </a:r>
          </a:p>
          <a:p>
            <a:pPr defTabSz="930852">
              <a:defRPr/>
            </a:pPr>
            <a:r>
              <a:rPr lang="en-US" dirty="0"/>
              <a:t>• After blowing your nose, coughing, or sneezing</a:t>
            </a:r>
          </a:p>
          <a:p>
            <a:pPr defTabSz="930852">
              <a:defRPr/>
            </a:pPr>
            <a:r>
              <a:rPr lang="en-US" dirty="0"/>
              <a:t>• After touching an animal, animal feed, animal waste, or treats</a:t>
            </a:r>
          </a:p>
          <a:p>
            <a:pPr defTabSz="930852">
              <a:defRPr/>
            </a:pPr>
            <a:r>
              <a:rPr lang="en-US" dirty="0"/>
              <a:t>• After touching garbage</a:t>
            </a:r>
          </a:p>
          <a:p>
            <a:pPr defTabSz="930852">
              <a:defRPr/>
            </a:pPr>
            <a:r>
              <a:rPr lang="en-US" dirty="0"/>
              <a:t>• Before and after touching your eyes, nose, mouth, or face mask due to COVID-19</a:t>
            </a:r>
          </a:p>
          <a:p>
            <a:pPr defTabSz="930852">
              <a:defRPr/>
            </a:pPr>
            <a:r>
              <a:rPr lang="en-US" dirty="0"/>
              <a:t>• After interacting with high-touch surfaces like doors, tables, and checkouts due to COVID-19</a:t>
            </a:r>
          </a:p>
          <a:p>
            <a:pPr defTabSz="930852">
              <a:defRPr/>
            </a:pPr>
            <a:endParaRPr lang="en-US" dirty="0"/>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85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CDC and its partners promote handwashing as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measure globally in response to epidemics and disasters. In places where clean water is not easily available, a CDC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Safe Water System</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SWS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can provide clean, accessible water to make proper handwashing practices possible. During the 2014-16 West African Ebola outbreaks, cleaning stations full of 0.05% chlorine water were set up around countries. Buckets and chlorination tablets also provided clean water sources for handwashing, cooking, and drinking after a major earthquake and cholera outbreak in Haiti in 2010. A 1994 cholera outbreak in Rwandan refugee camps in Zaire (now the Democratic Republic of the Congo) was stopped with better sanitation and access to handwashing stations. During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SARS-CoV-2</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outbreak, handwashing and sanitation guidelines were implemented worldwide to stop COVID-19.</a:t>
            </a:r>
            <a:endParaRPr lang="en-US" dirty="0"/>
          </a:p>
        </p:txBody>
      </p:sp>
    </p:spTree>
    <p:extLst>
      <p:ext uri="{BB962C8B-B14F-4D97-AF65-F5344CB8AC3E}">
        <p14:creationId xmlns:p14="http://schemas.microsoft.com/office/powerpoint/2010/main" val="208255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518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From the Expert:</a:t>
            </a:r>
          </a:p>
          <a:p>
            <a:endPar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Watch the video from Michele </a:t>
            </a:r>
            <a:r>
              <a:rPr lang="en-US" sz="1800" b="0" u="none" dirty="0" err="1">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Hlavsa</a:t>
            </a:r>
            <a:r>
              <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 CDC epidemiologist, to learn more about how and why to wash your hands to remove germs and chemicals. </a:t>
            </a:r>
            <a:r>
              <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https://youtu.be/eZw4Ga3jg3E</a:t>
            </a:r>
            <a:endPar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1800" b="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Remember to wet, lather, scrub, rinse, and dry your hands. Make sure you’re washing for at least 20 seconds to ensure that all germs are soaped up and rinsed away.</a:t>
            </a:r>
          </a:p>
          <a:p>
            <a:endParaRPr lang="en-US" dirty="0"/>
          </a:p>
        </p:txBody>
      </p:sp>
    </p:spTree>
    <p:extLst>
      <p:ext uri="{BB962C8B-B14F-4D97-AF65-F5344CB8AC3E}">
        <p14:creationId xmlns:p14="http://schemas.microsoft.com/office/powerpoint/2010/main" val="24413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42044-7685-4F4A-822F-06200E9F70A4}" type="datetime1">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A7A098-4B2B-48B8-8EE9-F229FB4860E5}" type="datetime1">
              <a:rPr lang="en-US" smtClean="0"/>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7442C-78C7-4817-ABBB-980243DFAABB}" type="datetime1">
              <a:rPr lang="en-US" smtClean="0"/>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F78D2-A4E0-476F-9F18-63409A0B5672}" type="datetime1">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E31E7-399D-4E8A-8E22-3FFEB09F2E27}" type="datetime1">
              <a:rPr lang="en-US" smtClean="0"/>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656522A-8260-47CB-A928-D0D419F3AB4F}" type="datetime1">
              <a:rPr lang="en-US" smtClean="0"/>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1C78979-7628-4676-8F8C-3B4E822FF737}" type="datetime1">
              <a:rPr lang="en-US" smtClean="0"/>
              <a:t>12/22/2021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CFC53CB-AFBC-4F89-ACC0-55F9EDC79243}" type="datetime1">
              <a:rPr lang="en-US" smtClean="0"/>
              <a:t>12/22/2021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F41726-C85D-4F39-8958-680346AD02D0}" type="datetime1">
              <a:rPr lang="en-US" smtClean="0"/>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0700FA4-826A-405C-8909-5E0441F20607}" type="datetime1">
              <a:rPr lang="en-US" smtClean="0"/>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03057FD-FB6C-4B49-9089-9F40855E2BF3}" type="datetime1">
              <a:rPr lang="en-US" smtClean="0"/>
              <a:t>12/22/2021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72FB65D-917E-4DBA-B6FF-B03B8F1A692F}" type="datetime1">
              <a:rPr lang="en-US" smtClean="0"/>
              <a:t>12/22/2021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eZw4Ga3jg3E?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eZw4Ga3jg3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768765" y="1298448"/>
            <a:ext cx="5561698" cy="2837939"/>
          </a:xfrm>
        </p:spPr>
        <p:txBody>
          <a:bodyPr/>
          <a:lstStyle/>
          <a:p>
            <a:pPr algn="ctr"/>
            <a:r>
              <a:rPr lang="en-US" dirty="0">
                <a:solidFill>
                  <a:srgbClr val="FDB913"/>
                </a:solidFill>
              </a:rPr>
              <a:t>Hand Hygiene</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7">
            <a:extLst>
              <a:ext uri="{FF2B5EF4-FFF2-40B4-BE49-F238E27FC236}">
                <a16:creationId xmlns:a16="http://schemas.microsoft.com/office/drawing/2014/main" id="{9A4A6991-F10C-4E42-AF50-F66DF6F33E4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30767" y="2743200"/>
            <a:ext cx="1311544" cy="1311544"/>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335358" cy="5120640"/>
          </a:xfrm>
        </p:spPr>
        <p:txBody>
          <a:bodyPr>
            <a:normAutofit/>
          </a:bodyPr>
          <a:lstStyle/>
          <a:p>
            <a:pPr marL="514350" lvl="0" indent="-514350">
              <a:buFont typeface="+mj-lt"/>
              <a:buAutoNum type="arabicPeriod"/>
            </a:pPr>
            <a:r>
              <a:rPr lang="en-US" sz="2800" dirty="0"/>
              <a:t>CDC recommends you wash your hands for at least 20 seconds. How does this make a difference in its effectiveness?</a:t>
            </a:r>
          </a:p>
          <a:p>
            <a:pPr marL="514350" lvl="0" indent="-514350">
              <a:buFont typeface="+mj-lt"/>
              <a:buAutoNum type="arabicPeriod"/>
            </a:pPr>
            <a:r>
              <a:rPr lang="en-US" sz="2800" dirty="0"/>
              <a:t>Why is art an important part of public health? Can you think of any examples of art pieces or graphics you have seen that have public health messages?</a:t>
            </a:r>
          </a:p>
          <a:p>
            <a:pPr marL="514350" lvl="0" indent="-514350">
              <a:buFont typeface="+mj-lt"/>
              <a:buAutoNum type="arabicPeriod"/>
            </a:pPr>
            <a:r>
              <a:rPr lang="en-US" sz="2800" dirty="0"/>
              <a:t>How can </a:t>
            </a:r>
            <a:r>
              <a:rPr lang="en-US" sz="2800" b="1" dirty="0"/>
              <a:t>antibiotic resistance </a:t>
            </a:r>
            <a:r>
              <a:rPr lang="en-US" sz="2800" dirty="0"/>
              <a:t>that develops in one person ultimately end up affecting an entire community?</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Develop an effective handwashing process. </a:t>
            </a:r>
          </a:p>
          <a:p>
            <a:pPr marL="514350" indent="-514350">
              <a:buFont typeface="+mj-lt"/>
              <a:buAutoNum type="arabicPeriod"/>
            </a:pPr>
            <a:r>
              <a:rPr lang="en-US" sz="2800" dirty="0"/>
              <a:t>Create hand hygiene art. </a:t>
            </a:r>
          </a:p>
          <a:p>
            <a:pPr marL="514350" indent="-514350">
              <a:buFont typeface="+mj-lt"/>
              <a:buAutoNum type="arabicPeriod"/>
            </a:pPr>
            <a:r>
              <a:rPr lang="en-US" sz="2800" dirty="0"/>
              <a:t>Share your findings. </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Engineering Design Process</a:t>
            </a:r>
          </a:p>
        </p:txBody>
      </p:sp>
      <p:graphicFrame>
        <p:nvGraphicFramePr>
          <p:cNvPr id="16" name="Content Placeholder 2">
            <a:extLst>
              <a:ext uri="{FF2B5EF4-FFF2-40B4-BE49-F238E27FC236}">
                <a16:creationId xmlns:a16="http://schemas.microsoft.com/office/drawing/2014/main" id="{C5045D39-6E3E-490D-8076-6F4F48E236BE}"/>
              </a:ext>
            </a:extLst>
          </p:cNvPr>
          <p:cNvGraphicFramePr/>
          <p:nvPr>
            <p:extLst>
              <p:ext uri="{D42A27DB-BD31-4B8C-83A1-F6EECF244321}">
                <p14:modId xmlns:p14="http://schemas.microsoft.com/office/powerpoint/2010/main" val="374111236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Tree>
    <p:extLst>
      <p:ext uri="{BB962C8B-B14F-4D97-AF65-F5344CB8AC3E}">
        <p14:creationId xmlns:p14="http://schemas.microsoft.com/office/powerpoint/2010/main" val="191984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Develop an Effective Handwashing Process </a:t>
            </a: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255990"/>
            <a:ext cx="7160937" cy="3970318"/>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Cover the area to protect from paint drips</a:t>
            </a:r>
          </a:p>
          <a:p>
            <a:pPr marL="457200" indent="-457200">
              <a:buFontTx/>
              <a:buChar char="-"/>
            </a:pPr>
            <a:r>
              <a:rPr lang="en-US" sz="2800" dirty="0">
                <a:solidFill>
                  <a:schemeClr val="tx1">
                    <a:lumMod val="65000"/>
                    <a:lumOff val="35000"/>
                  </a:schemeClr>
                </a:solidFill>
              </a:rPr>
              <a:t>Use paint on gloved hands with your eyes closed to simulate washing your hands</a:t>
            </a:r>
          </a:p>
          <a:p>
            <a:pPr marL="457200" indent="-457200">
              <a:buFontTx/>
              <a:buChar char="-"/>
            </a:pPr>
            <a:r>
              <a:rPr lang="en-US" sz="2800" dirty="0">
                <a:solidFill>
                  <a:schemeClr val="tx1">
                    <a:lumMod val="65000"/>
                    <a:lumOff val="35000"/>
                  </a:schemeClr>
                </a:solidFill>
              </a:rPr>
              <a:t>Examine your paint coverage to determine how effective your normal handwashing method is</a:t>
            </a:r>
          </a:p>
          <a:p>
            <a:pPr marL="457200" indent="-457200">
              <a:buFontTx/>
              <a:buChar char="-"/>
            </a:pPr>
            <a:r>
              <a:rPr lang="en-US" sz="2800" dirty="0">
                <a:solidFill>
                  <a:schemeClr val="tx1">
                    <a:lumMod val="65000"/>
                    <a:lumOff val="35000"/>
                  </a:schemeClr>
                </a:solidFill>
              </a:rPr>
              <a:t>Develop a more effective handwashing method that cleans your entire hands</a:t>
            </a:r>
          </a:p>
          <a:p>
            <a:pPr marL="457200" indent="-457200">
              <a:buFontTx/>
              <a:buChar char="-"/>
            </a:pPr>
            <a:r>
              <a:rPr lang="en-US" sz="2800" dirty="0">
                <a:solidFill>
                  <a:schemeClr val="tx1">
                    <a:lumMod val="65000"/>
                    <a:lumOff val="35000"/>
                  </a:schemeClr>
                </a:solidFill>
              </a:rPr>
              <a:t>Try the WHO handwashing method</a:t>
            </a:r>
          </a:p>
        </p:txBody>
      </p:sp>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Create Hand Hygiene Art </a:t>
            </a:r>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6967506"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Review the art exhibition </a:t>
            </a:r>
            <a:r>
              <a:rPr lang="en-US" sz="2800" i="1" dirty="0">
                <a:solidFill>
                  <a:schemeClr val="tx1">
                    <a:lumMod val="65000"/>
                    <a:lumOff val="35000"/>
                  </a:schemeClr>
                </a:solidFill>
              </a:rPr>
              <a:t>Watching Hands: Artists Respond to Keeping Well</a:t>
            </a:r>
            <a:r>
              <a:rPr lang="en-US" sz="2800" dirty="0">
                <a:solidFill>
                  <a:schemeClr val="tx1">
                    <a:lumMod val="65000"/>
                    <a:lumOff val="35000"/>
                  </a:schemeClr>
                </a:solidFill>
              </a:rPr>
              <a:t> on the David J. Sencer CDC Museum website </a:t>
            </a:r>
          </a:p>
          <a:p>
            <a:pPr marL="457200" indent="-457200">
              <a:buFontTx/>
              <a:buChar char="-"/>
            </a:pPr>
            <a:r>
              <a:rPr lang="en-US" sz="2800" dirty="0">
                <a:solidFill>
                  <a:schemeClr val="tx1">
                    <a:lumMod val="65000"/>
                    <a:lumOff val="35000"/>
                  </a:schemeClr>
                </a:solidFill>
              </a:rPr>
              <a:t>Create your own piece of handwashing art in response to this question:</a:t>
            </a:r>
            <a:endParaRPr lang="en-US" sz="2800" dirty="0"/>
          </a:p>
        </p:txBody>
      </p:sp>
      <p:sp>
        <p:nvSpPr>
          <p:cNvPr id="11" name="TextBox 10">
            <a:extLst>
              <a:ext uri="{FF2B5EF4-FFF2-40B4-BE49-F238E27FC236}">
                <a16:creationId xmlns:a16="http://schemas.microsoft.com/office/drawing/2014/main" id="{365AFF6F-6745-4E12-9FC9-7BE79FF33E12}"/>
              </a:ext>
            </a:extLst>
          </p:cNvPr>
          <p:cNvSpPr txBox="1"/>
          <p:nvPr/>
        </p:nvSpPr>
        <p:spPr>
          <a:xfrm>
            <a:off x="1261882" y="3854690"/>
            <a:ext cx="6224954" cy="164230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400" b="1"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How can art communicate and interpret the practice of one of the most simple and effective disease prevention strategies – handwashing?</a:t>
            </a:r>
            <a:endParaRPr lang="en-US" sz="2400" u="none"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684D8E4B-6D34-4F62-8D65-CB2743778C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5" name="Graphic 7">
            <a:extLst>
              <a:ext uri="{FF2B5EF4-FFF2-40B4-BE49-F238E27FC236}">
                <a16:creationId xmlns:a16="http://schemas.microsoft.com/office/drawing/2014/main" id="{1DCC1F3C-FB6A-45A0-A875-A3A0B0CBCEF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35214" y="3545528"/>
            <a:ext cx="1078523" cy="1078523"/>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3C5C735F-072C-4AD9-BF5C-E89DB93F294C}"/>
              </a:ext>
            </a:extLst>
          </p:cNvPr>
          <p:cNvSpPr>
            <a:spLocks noGrp="1"/>
          </p:cNvSpPr>
          <p:nvPr>
            <p:ph type="title"/>
          </p:nvPr>
        </p:nvSpPr>
        <p:spPr>
          <a:xfrm>
            <a:off x="252919" y="-575733"/>
            <a:ext cx="2947482" cy="575733"/>
          </a:xfrm>
        </p:spPr>
        <p:txBody>
          <a:bodyPr vert="horz" lIns="91440" tIns="45720" rIns="91440" bIns="45720" rtlCol="0" anchor="b">
            <a:normAutofit/>
          </a:bodyPr>
          <a:lstStyle/>
          <a:p>
            <a:r>
              <a:rPr lang="en-US" sz="6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1994702114"/>
              </p:ext>
            </p:extLst>
          </p:nvPr>
        </p:nvGraphicFramePr>
        <p:xfrm>
          <a:off x="3581401" y="371645"/>
          <a:ext cx="8422542" cy="6103648"/>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n-lt"/>
                        </a:rPr>
                        <a:t>a condition characterized by episodes of frequent liquid stools (poop)</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n-lt"/>
                          <a:ea typeface="Century Gothic" panose="020B0502020202020204" pitchFamily="34" charset="0"/>
                          <a:cs typeface="Times New Roman" panose="02020603050405020304" pitchFamily="18" charset="0"/>
                        </a:rPr>
                        <a:t>a way of cleaning one’s hands that substantially reduces potential pathogens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the science of protecting and improving the health of people and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occurs when bacteria can no longer be killed by antibiotics that were once effective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tiny microbes such as viruses and bacteria, which can cause disease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an infection of the lungs caused by viruses, bacteria, or fungi</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 type of coronavirus that causes the respiratory disease COVID-19</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 disinfectant/storage system that provides a clean water source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30649" y="1294987"/>
            <a:ext cx="3363182" cy="523220"/>
          </a:xfrm>
          <a:prstGeom prst="rect">
            <a:avLst/>
          </a:prstGeom>
          <a:noFill/>
        </p:spPr>
        <p:txBody>
          <a:bodyPr wrap="square" rtlCol="0">
            <a:spAutoFit/>
          </a:bodyPr>
          <a:lstStyle/>
          <a:p>
            <a:pPr algn="ctr"/>
            <a:r>
              <a:rPr lang="en-US" sz="2800" b="1" dirty="0"/>
              <a:t>antibiotic resistance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1882147"/>
            <a:ext cx="3108960" cy="523220"/>
          </a:xfrm>
          <a:prstGeom prst="rect">
            <a:avLst/>
          </a:prstGeom>
          <a:noFill/>
        </p:spPr>
        <p:txBody>
          <a:bodyPr wrap="square" rtlCol="0">
            <a:spAutoFit/>
          </a:bodyPr>
          <a:lstStyle/>
          <a:p>
            <a:pPr algn="ctr"/>
            <a:r>
              <a:rPr lang="en-US" sz="2800" b="1" dirty="0"/>
              <a:t>diarrhea</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469307"/>
            <a:ext cx="3108960" cy="521207"/>
          </a:xfrm>
          <a:prstGeom prst="rect">
            <a:avLst/>
          </a:prstGeom>
          <a:noFill/>
        </p:spPr>
        <p:txBody>
          <a:bodyPr wrap="square" rtlCol="0">
            <a:spAutoFit/>
          </a:bodyPr>
          <a:lstStyle/>
          <a:p>
            <a:pPr algn="ctr"/>
            <a:r>
              <a:rPr lang="en-US" sz="2800" b="1" dirty="0"/>
              <a:t>germs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054454"/>
            <a:ext cx="3108960" cy="523220"/>
          </a:xfrm>
          <a:prstGeom prst="rect">
            <a:avLst/>
          </a:prstGeom>
          <a:noFill/>
        </p:spPr>
        <p:txBody>
          <a:bodyPr wrap="square" rtlCol="0">
            <a:spAutoFit/>
          </a:bodyPr>
          <a:lstStyle/>
          <a:p>
            <a:pPr algn="ctr"/>
            <a:r>
              <a:rPr lang="en-US" sz="2800" b="1" dirty="0"/>
              <a:t>hand hygiene</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3641614"/>
            <a:ext cx="3108960" cy="523220"/>
          </a:xfrm>
          <a:prstGeom prst="rect">
            <a:avLst/>
          </a:prstGeom>
          <a:noFill/>
        </p:spPr>
        <p:txBody>
          <a:bodyPr wrap="square" rtlCol="0">
            <a:spAutoFit/>
          </a:bodyPr>
          <a:lstStyle/>
          <a:p>
            <a:pPr algn="ctr"/>
            <a:r>
              <a:rPr lang="en-US" sz="2800" b="1" dirty="0"/>
              <a:t>pneumonia</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228774"/>
            <a:ext cx="3108960" cy="523220"/>
          </a:xfrm>
          <a:prstGeom prst="rect">
            <a:avLst/>
          </a:prstGeom>
          <a:noFill/>
        </p:spPr>
        <p:txBody>
          <a:bodyPr wrap="square" rtlCol="0">
            <a:spAutoFit/>
          </a:bodyPr>
          <a:lstStyle/>
          <a:p>
            <a:pPr algn="ctr"/>
            <a:r>
              <a:rPr lang="en-US" sz="2800" b="1" dirty="0"/>
              <a:t>public health</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4815934"/>
            <a:ext cx="3108960" cy="523220"/>
          </a:xfrm>
          <a:prstGeom prst="rect">
            <a:avLst/>
          </a:prstGeom>
          <a:noFill/>
        </p:spPr>
        <p:txBody>
          <a:bodyPr wrap="square" rtlCol="0">
            <a:spAutoFit/>
          </a:bodyPr>
          <a:lstStyle/>
          <a:p>
            <a:pPr algn="ctr"/>
            <a:r>
              <a:rPr lang="en-US" sz="2800" b="1" dirty="0"/>
              <a:t>Safe Water System</a:t>
            </a:r>
          </a:p>
        </p:txBody>
      </p:sp>
      <p:sp>
        <p:nvSpPr>
          <p:cNvPr id="27" name="TextBox 26">
            <a:extLst>
              <a:ext uri="{FF2B5EF4-FFF2-40B4-BE49-F238E27FC236}">
                <a16:creationId xmlns:a16="http://schemas.microsoft.com/office/drawing/2014/main" id="{55A18B20-A44F-4D9C-A413-CFEC15837E81}"/>
              </a:ext>
            </a:extLst>
          </p:cNvPr>
          <p:cNvSpPr txBox="1"/>
          <p:nvPr/>
        </p:nvSpPr>
        <p:spPr>
          <a:xfrm>
            <a:off x="159862" y="5403094"/>
            <a:ext cx="3108960" cy="521207"/>
          </a:xfrm>
          <a:prstGeom prst="rect">
            <a:avLst/>
          </a:prstGeom>
          <a:noFill/>
        </p:spPr>
        <p:txBody>
          <a:bodyPr wrap="square" rtlCol="0">
            <a:spAutoFit/>
          </a:bodyPr>
          <a:lstStyle/>
          <a:p>
            <a:pPr algn="ctr"/>
            <a:r>
              <a:rPr lang="en-US" sz="2800" b="1" dirty="0"/>
              <a:t>SARS-CoV-2</a:t>
            </a:r>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5.55112E-17 L 0.29857 -0.19676 " pathEditMode="relative" rAng="0" ptsTypes="AA">
                                      <p:cBhvr>
                                        <p:cTn id="6" dur="2000" fill="hold"/>
                                        <p:tgtEl>
                                          <p:spTgt spid="19"/>
                                        </p:tgtEl>
                                        <p:attrNameLst>
                                          <p:attrName>ppt_x</p:attrName>
                                          <p:attrName>ppt_y</p:attrName>
                                        </p:attrNameLst>
                                      </p:cBhvr>
                                      <p:rCtr x="14922" y="-98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4.81481E-6 L 0.29128 -0.26203 " pathEditMode="relative" rAng="0" ptsTypes="AA">
                                      <p:cBhvr>
                                        <p:cTn id="10" dur="2000" fill="hold"/>
                                        <p:tgtEl>
                                          <p:spTgt spid="20"/>
                                        </p:tgtEl>
                                        <p:attrNameLst>
                                          <p:attrName>ppt_x</p:attrName>
                                          <p:attrName>ppt_y</p:attrName>
                                        </p:attrNameLst>
                                      </p:cBhvr>
                                      <p:rCtr x="14557" y="-131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3.7037E-7 L 0.29427 -0.31644 " pathEditMode="relative" rAng="0" ptsTypes="AA">
                                      <p:cBhvr>
                                        <p:cTn id="14" dur="2000" fill="hold"/>
                                        <p:tgtEl>
                                          <p:spTgt spid="22"/>
                                        </p:tgtEl>
                                        <p:attrNameLst>
                                          <p:attrName>ppt_x</p:attrName>
                                          <p:attrName>ppt_y</p:attrName>
                                        </p:attrNameLst>
                                      </p:cBhvr>
                                      <p:rCtr x="14714" y="-1583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427 0.21852 " pathEditMode="relative" rAng="0" ptsTypes="AA">
                                      <p:cBhvr>
                                        <p:cTn id="18" dur="2000" fill="hold"/>
                                        <p:tgtEl>
                                          <p:spTgt spid="23"/>
                                        </p:tgtEl>
                                        <p:attrNameLst>
                                          <p:attrName>ppt_x</p:attrName>
                                          <p:attrName>ppt_y</p:attrName>
                                        </p:attrNameLst>
                                      </p:cBhvr>
                                      <p:rCtr x="14714" y="109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3.33333E-6 L 0.29427 0.15139 " pathEditMode="relative" rAng="0" ptsTypes="AA">
                                      <p:cBhvr>
                                        <p:cTn id="22" dur="2000" fill="hold"/>
                                        <p:tgtEl>
                                          <p:spTgt spid="24"/>
                                        </p:tgtEl>
                                        <p:attrNameLst>
                                          <p:attrName>ppt_x</p:attrName>
                                          <p:attrName>ppt_y</p:attrName>
                                        </p:attrNameLst>
                                      </p:cBhvr>
                                      <p:rCtr x="14714" y="75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45 0.09931 " pathEditMode="relative" rAng="0" ptsTypes="AA">
                                      <p:cBhvr>
                                        <p:cTn id="26" dur="2000" fill="hold"/>
                                        <p:tgtEl>
                                          <p:spTgt spid="21"/>
                                        </p:tgtEl>
                                        <p:attrNameLst>
                                          <p:attrName>ppt_x</p:attrName>
                                          <p:attrName>ppt_y</p:attrName>
                                        </p:attrNameLst>
                                      </p:cBhvr>
                                      <p:rCtr x="14414" y="520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4.07407E-6 L 0.29402 -0.04746 " pathEditMode="relative" rAng="0" ptsTypes="AA">
                                      <p:cBhvr>
                                        <p:cTn id="30" dur="2000" fill="hold"/>
                                        <p:tgtEl>
                                          <p:spTgt spid="27"/>
                                        </p:tgtEl>
                                        <p:attrNameLst>
                                          <p:attrName>ppt_x</p:attrName>
                                          <p:attrName>ppt_y</p:attrName>
                                        </p:attrNameLst>
                                      </p:cBhvr>
                                      <p:rCtr x="14701" y="-238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5E-6 2.22222E-6 L 0.29402 0.15162 " pathEditMode="relative" rAng="0" ptsTypes="AA">
                                      <p:cBhvr>
                                        <p:cTn id="34" dur="2000" fill="hold"/>
                                        <p:tgtEl>
                                          <p:spTgt spid="25"/>
                                        </p:tgtEl>
                                        <p:attrNameLst>
                                          <p:attrName>ppt_x</p:attrName>
                                          <p:attrName>ppt_y</p:attrName>
                                        </p:attrNameLst>
                                      </p:cBhvr>
                                      <p:rCtr x="14701" y="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Hand Hygiene</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69" y="758952"/>
            <a:ext cx="7705253" cy="3109663"/>
          </a:xfrm>
        </p:spPr>
        <p:txBody>
          <a:bodyPr vert="horz" lIns="91440" tIns="45720" rIns="91440" bIns="45720" rtlCol="0" anchor="t">
            <a:normAutofit/>
          </a:bodyPr>
          <a:lstStyle/>
          <a:p>
            <a:r>
              <a:rPr lang="en-US" sz="2600" dirty="0"/>
              <a:t>Handwashing after contacting hazardous materials is an important habit to maintain your health</a:t>
            </a:r>
          </a:p>
          <a:p>
            <a:r>
              <a:rPr lang="en-US" sz="2600" dirty="0"/>
              <a:t>Feces (poop) from people or animals contains </a:t>
            </a:r>
            <a:r>
              <a:rPr lang="en-US" sz="2600" b="1" dirty="0"/>
              <a:t>germs</a:t>
            </a:r>
            <a:r>
              <a:rPr lang="en-US" sz="2600" dirty="0"/>
              <a:t> that can cause </a:t>
            </a:r>
            <a:r>
              <a:rPr lang="en-US" sz="2600" b="1" dirty="0"/>
              <a:t>diarrheal</a:t>
            </a:r>
            <a:r>
              <a:rPr lang="en-US" sz="2600" dirty="0"/>
              <a:t> or respiratory infections</a:t>
            </a:r>
          </a:p>
          <a:p>
            <a:r>
              <a:rPr lang="en-US" sz="2600" dirty="0"/>
              <a:t>Touching raw meats, contaminated objects, or people who are infected with a disease can make you sick</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028" name="Picture 4">
            <a:extLst>
              <a:ext uri="{FF2B5EF4-FFF2-40B4-BE49-F238E27FC236}">
                <a16:creationId xmlns:a16="http://schemas.microsoft.com/office/drawing/2014/main" id="{AEAD3BE9-6729-44E3-856C-F0923F87901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1614" y="3404821"/>
            <a:ext cx="5257801" cy="295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772651" cy="5120640"/>
          </a:xfrm>
        </p:spPr>
        <p:txBody>
          <a:bodyPr>
            <a:normAutofit/>
          </a:bodyPr>
          <a:lstStyle/>
          <a:p>
            <a:pPr marL="514350" lvl="0" indent="-514350">
              <a:buFont typeface="+mj-lt"/>
              <a:buAutoNum type="arabicPeriod"/>
            </a:pPr>
            <a:r>
              <a:rPr lang="en-US" sz="2800" dirty="0"/>
              <a:t>When do you generally wash your hands?</a:t>
            </a:r>
          </a:p>
          <a:p>
            <a:pPr marL="514350" lvl="0" indent="-514350">
              <a:buFont typeface="+mj-lt"/>
              <a:buAutoNum type="arabicPeriod"/>
            </a:pPr>
            <a:r>
              <a:rPr lang="en-US" sz="2800" dirty="0"/>
              <a:t>What barriers might people have that prevent them from washing their hands?</a:t>
            </a:r>
          </a:p>
          <a:p>
            <a:pPr marL="514350" lvl="0" indent="-514350">
              <a:buFont typeface="+mj-lt"/>
              <a:buAutoNum type="arabicPeriod"/>
            </a:pPr>
            <a:r>
              <a:rPr lang="en-US" sz="2800" dirty="0"/>
              <a:t>How has COVID-19 changed your </a:t>
            </a:r>
            <a:r>
              <a:rPr lang="en-US" sz="2800" b="1" dirty="0"/>
              <a:t>hand hygiene </a:t>
            </a:r>
            <a:r>
              <a:rPr lang="en-US" sz="2800" dirty="0"/>
              <a:t>behaviors?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Hand Hygiene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3" y="833882"/>
            <a:ext cx="7744931" cy="5272349"/>
          </a:xfrm>
        </p:spPr>
        <p:txBody>
          <a:bodyPr anchor="t">
            <a:normAutofit/>
          </a:bodyPr>
          <a:lstStyle/>
          <a:p>
            <a:r>
              <a:rPr lang="en-US" sz="2600" dirty="0"/>
              <a:t>About 1.8 million children under age 5 die annually from </a:t>
            </a:r>
            <a:r>
              <a:rPr lang="en-US" sz="2600" b="1" dirty="0"/>
              <a:t>diarrheal</a:t>
            </a:r>
            <a:r>
              <a:rPr lang="en-US" sz="2600" dirty="0"/>
              <a:t> diseases and </a:t>
            </a:r>
            <a:r>
              <a:rPr lang="en-US" sz="2600" b="1" dirty="0"/>
              <a:t>pneumonia</a:t>
            </a:r>
          </a:p>
          <a:p>
            <a:r>
              <a:rPr lang="en-US" sz="2600" dirty="0"/>
              <a:t>Handwashing could prevent in young children…</a:t>
            </a:r>
          </a:p>
          <a:p>
            <a:pPr lvl="1"/>
            <a:r>
              <a:rPr lang="en-US" sz="2400" dirty="0"/>
              <a:t>1 out of 3 </a:t>
            </a:r>
            <a:r>
              <a:rPr lang="en-US" sz="2400" b="1" dirty="0"/>
              <a:t>diarrheal</a:t>
            </a:r>
            <a:r>
              <a:rPr lang="en-US" sz="2400" dirty="0"/>
              <a:t> diseases</a:t>
            </a:r>
          </a:p>
          <a:p>
            <a:pPr lvl="1"/>
            <a:r>
              <a:rPr lang="en-US" sz="2400" dirty="0"/>
              <a:t>1 out of 5 respiratory infections</a:t>
            </a:r>
          </a:p>
          <a:p>
            <a:r>
              <a:rPr lang="en-US" sz="2600" dirty="0"/>
              <a:t>Estimated global handwashing after using the toilet is only 19%</a:t>
            </a:r>
          </a:p>
          <a:p>
            <a:r>
              <a:rPr lang="en-US" sz="2600" dirty="0"/>
              <a:t>Handwashing education and access to soap in schools can improve attendance and child development</a:t>
            </a:r>
          </a:p>
          <a:p>
            <a:r>
              <a:rPr lang="en-US" sz="2600" dirty="0"/>
              <a:t>If handwashing isn’t possible, alcohol-based hand sanitizers with at least 60% alcohol can be used to get rid of most </a:t>
            </a:r>
            <a:r>
              <a:rPr lang="en-US" sz="2600" b="1" dirty="0"/>
              <a:t>germs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Hand Hygiene and</a:t>
            </a:r>
            <a:r>
              <a:rPr lang="en-US" baseline="0" dirty="0"/>
              <a:t> </a:t>
            </a:r>
            <a:r>
              <a:rPr lang="en-US" dirty="0"/>
              <a:t>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551500" cy="5584503"/>
          </a:xfrm>
        </p:spPr>
        <p:txBody>
          <a:bodyPr anchor="t">
            <a:normAutofit fontScale="92500" lnSpcReduction="10000"/>
          </a:bodyPr>
          <a:lstStyle/>
          <a:p>
            <a:pPr marL="0" indent="0" defTabSz="930852">
              <a:buNone/>
              <a:defRPr/>
            </a:pPr>
            <a:r>
              <a:rPr lang="en-US" sz="3000" b="1" dirty="0"/>
              <a:t>When to Wash Your Hands</a:t>
            </a:r>
          </a:p>
          <a:p>
            <a:pPr defTabSz="930852">
              <a:defRPr/>
            </a:pPr>
            <a:r>
              <a:rPr lang="en-US" sz="2400" dirty="0"/>
              <a:t>Before, during, and after preparing and eating food</a:t>
            </a:r>
          </a:p>
          <a:p>
            <a:pPr defTabSz="930852">
              <a:defRPr/>
            </a:pPr>
            <a:r>
              <a:rPr lang="en-US" sz="2400" dirty="0"/>
              <a:t>Before and after caring for someone who is sick with vomiting or </a:t>
            </a:r>
            <a:r>
              <a:rPr lang="en-US" sz="2400" b="1" dirty="0"/>
              <a:t>diarrhea</a:t>
            </a:r>
          </a:p>
          <a:p>
            <a:pPr defTabSz="930852">
              <a:defRPr/>
            </a:pPr>
            <a:r>
              <a:rPr lang="en-US" sz="2400" dirty="0"/>
              <a:t>After using the toilet or cleaning up a child who has used the toilet or a diaper</a:t>
            </a:r>
          </a:p>
          <a:p>
            <a:pPr defTabSz="930852">
              <a:defRPr/>
            </a:pPr>
            <a:r>
              <a:rPr lang="en-US" sz="2400" dirty="0"/>
              <a:t>Before and after treating a cut or wound</a:t>
            </a:r>
          </a:p>
          <a:p>
            <a:pPr defTabSz="930852">
              <a:defRPr/>
            </a:pPr>
            <a:r>
              <a:rPr lang="en-US" sz="2400" dirty="0"/>
              <a:t>After blowing your nose, coughing, or sneezing</a:t>
            </a:r>
          </a:p>
          <a:p>
            <a:pPr defTabSz="930852">
              <a:defRPr/>
            </a:pPr>
            <a:r>
              <a:rPr lang="en-US" sz="2400" dirty="0"/>
              <a:t>After touching an animal, animal feed, animal waste, or treats</a:t>
            </a:r>
          </a:p>
          <a:p>
            <a:pPr defTabSz="930852">
              <a:defRPr/>
            </a:pPr>
            <a:r>
              <a:rPr lang="en-US" sz="2400" dirty="0"/>
              <a:t>After touching garbage</a:t>
            </a:r>
          </a:p>
          <a:p>
            <a:pPr defTabSz="930852">
              <a:defRPr/>
            </a:pPr>
            <a:r>
              <a:rPr lang="en-US" sz="2400" dirty="0"/>
              <a:t>Before and after touching your eyes, nose, </a:t>
            </a:r>
            <a:br>
              <a:rPr lang="en-US" sz="2400" dirty="0"/>
            </a:br>
            <a:r>
              <a:rPr lang="en-US" sz="2400" dirty="0"/>
              <a:t>mouth, or face mask due to COVID-19</a:t>
            </a:r>
          </a:p>
          <a:p>
            <a:pPr defTabSz="930852">
              <a:defRPr/>
            </a:pPr>
            <a:r>
              <a:rPr lang="en-US" sz="2400" dirty="0"/>
              <a:t>After interacting with high-touch surfaces </a:t>
            </a:r>
            <a:br>
              <a:rPr lang="en-US" sz="2400" dirty="0"/>
            </a:br>
            <a:r>
              <a:rPr lang="en-US" sz="2400" dirty="0"/>
              <a:t>like doors, tables, and checkouts due to COVID-19</a:t>
            </a:r>
          </a:p>
        </p:txBody>
      </p:sp>
      <p:pic>
        <p:nvPicPr>
          <p:cNvPr id="7" name="Picture 6" descr="Illustration: Germs on a hand">
            <a:extLst>
              <a:ext uri="{FF2B5EF4-FFF2-40B4-BE49-F238E27FC236}">
                <a16:creationId xmlns:a16="http://schemas.microsoft.com/office/drawing/2014/main" id="{BF30FA17-021F-4B46-A283-ED8301CD4F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8008" y="115444"/>
            <a:ext cx="1436875" cy="1436875"/>
          </a:xfrm>
          <a:prstGeom prst="rect">
            <a:avLst/>
          </a:prstGeom>
          <a:noFill/>
          <a:ln>
            <a:noFill/>
          </a:ln>
        </p:spPr>
      </p:pic>
      <p:pic>
        <p:nvPicPr>
          <p:cNvPr id="6" name="Picture 5" descr="Illustration: Two hands washing under water">
            <a:extLst>
              <a:ext uri="{FF2B5EF4-FFF2-40B4-BE49-F238E27FC236}">
                <a16:creationId xmlns:a16="http://schemas.microsoft.com/office/drawing/2014/main" id="{3C4A8289-2CF6-47E4-97CC-991D9D20E3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4910" y="4435206"/>
            <a:ext cx="1436875" cy="1436875"/>
          </a:xfrm>
          <a:prstGeom prst="rect">
            <a:avLst/>
          </a:prstGeom>
          <a:noFill/>
          <a:ln>
            <a:noFill/>
          </a:ln>
        </p:spPr>
      </p:pic>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Hand Hygiene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5300668" cy="3724439"/>
          </a:xfrm>
        </p:spPr>
        <p:txBody>
          <a:bodyPr anchor="t">
            <a:normAutofit/>
          </a:bodyPr>
          <a:lstStyle/>
          <a:p>
            <a:r>
              <a:rPr lang="en-US" sz="2600" dirty="0"/>
              <a:t>CDC Safe Water System (SWS)</a:t>
            </a:r>
          </a:p>
          <a:p>
            <a:pPr lvl="1"/>
            <a:r>
              <a:rPr lang="en-US" sz="2400" dirty="0"/>
              <a:t>Provides a source of clean water as well as storage</a:t>
            </a:r>
          </a:p>
          <a:p>
            <a:pPr lvl="1"/>
            <a:r>
              <a:rPr lang="en-US" sz="2400" dirty="0"/>
              <a:t>Used for drinking and sanitation</a:t>
            </a:r>
          </a:p>
          <a:p>
            <a:pPr lvl="1"/>
            <a:r>
              <a:rPr lang="en-US" sz="2400" dirty="0"/>
              <a:t>Distributed to places without access to clean water</a:t>
            </a:r>
          </a:p>
          <a:p>
            <a:pPr lvl="1"/>
            <a:r>
              <a:rPr lang="en-US" sz="2400" dirty="0"/>
              <a:t>Used heavily during outbreaks, natural disasters, and other emergencies to improve sanitation and reduce disease</a:t>
            </a:r>
          </a:p>
        </p:txBody>
      </p:sp>
      <p:pic>
        <p:nvPicPr>
          <p:cNvPr id="6" name="Picture 5" descr="This image was captured in 2014, during a Centers for Disease Control and Prevention (CDC) Ebola Response in Grand Cape Mount, Liberia. It depicts a young girl at a handwashing station, smiling happily, as she was diligently washing her hands under the diluted bleach solution pouring from the station’s spigot.">
            <a:extLst>
              <a:ext uri="{FF2B5EF4-FFF2-40B4-BE49-F238E27FC236}">
                <a16:creationId xmlns:a16="http://schemas.microsoft.com/office/drawing/2014/main" id="{E658560E-333E-4EF4-9EB6-59B6F5311B75}"/>
              </a:ext>
            </a:extLst>
          </p:cNvPr>
          <p:cNvPicPr>
            <a:picLocks noChangeAspect="1"/>
          </p:cNvPicPr>
          <p:nvPr/>
        </p:nvPicPr>
        <p:blipFill rotWithShape="1">
          <a:blip r:embed="rId3"/>
          <a:srcRect l="7892" t="6383" r="17582" b="2184"/>
          <a:stretch/>
        </p:blipFill>
        <p:spPr bwMode="auto">
          <a:xfrm>
            <a:off x="9003322" y="1575378"/>
            <a:ext cx="2575291" cy="2371591"/>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2054" name="Picture 6" descr="A photo of three safe water vessels, large decorative jars with spouts used to store and dispense clean water">
            <a:extLst>
              <a:ext uri="{FF2B5EF4-FFF2-40B4-BE49-F238E27FC236}">
                <a16:creationId xmlns:a16="http://schemas.microsoft.com/office/drawing/2014/main" id="{DE336B6F-E6AA-4979-AFB4-84617A06FD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70" t="30256" r="17806"/>
          <a:stretch/>
        </p:blipFill>
        <p:spPr bwMode="auto">
          <a:xfrm>
            <a:off x="7227276" y="4558321"/>
            <a:ext cx="3341078" cy="2019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photo of three jerry cans, large plastic jugs used to store clean water">
            <a:extLst>
              <a:ext uri="{FF2B5EF4-FFF2-40B4-BE49-F238E27FC236}">
                <a16:creationId xmlns:a16="http://schemas.microsoft.com/office/drawing/2014/main" id="{82F7FF2C-3CC9-4E5E-A69F-C8F5115BA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197" y="4558322"/>
            <a:ext cx="3027485" cy="201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97983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871049" cy="5120640"/>
          </a:xfrm>
        </p:spPr>
        <p:txBody>
          <a:bodyPr>
            <a:normAutofit/>
          </a:bodyPr>
          <a:lstStyle/>
          <a:p>
            <a:pPr marL="514350" lvl="0" indent="-514350">
              <a:buFont typeface="+mj-lt"/>
              <a:buAutoNum type="arabicPeriod"/>
            </a:pPr>
            <a:r>
              <a:rPr lang="en-US" sz="2800" dirty="0"/>
              <a:t>What effects can proper </a:t>
            </a:r>
            <a:r>
              <a:rPr lang="en-US" sz="2800" b="1" dirty="0"/>
              <a:t>hand hygiene </a:t>
            </a:r>
            <a:r>
              <a:rPr lang="en-US" sz="2800" dirty="0"/>
              <a:t>have on the health of a community?</a:t>
            </a:r>
          </a:p>
          <a:p>
            <a:pPr marL="514350" lvl="0" indent="-514350">
              <a:buFont typeface="+mj-lt"/>
              <a:buAutoNum type="arabicPeriod"/>
            </a:pPr>
            <a:r>
              <a:rPr lang="en-US" sz="2800" dirty="0"/>
              <a:t>Why do you think handwashing is so important during food preparation? </a:t>
            </a:r>
          </a:p>
          <a:p>
            <a:pPr marL="514350" lvl="0" indent="-514350">
              <a:buFont typeface="+mj-lt"/>
              <a:buAutoNum type="arabicPeriod"/>
            </a:pPr>
            <a:r>
              <a:rPr lang="en-US" sz="2800" dirty="0"/>
              <a:t>How can education play a role in improving rates of childhood illness?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719648" y="5067275"/>
            <a:ext cx="3989661" cy="468368"/>
          </a:xfrm>
        </p:spPr>
        <p:txBody>
          <a:bodyPr>
            <a:noAutofit/>
          </a:bodyPr>
          <a:lstStyle/>
          <a:p>
            <a:pPr marL="0" indent="0">
              <a:buNone/>
            </a:pPr>
            <a:r>
              <a:rPr lang="en-US" sz="20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4"/>
              </a:rPr>
              <a:t>https://youtu.be/eZw4Ga3jg3E</a:t>
            </a:r>
            <a:endParaRPr lang="en-US" sz="20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5" name="Online Media 4" title="Fight Germs. Wash Your Hands!">
            <a:hlinkClick r:id="" action="ppaction://media"/>
            <a:extLst>
              <a:ext uri="{FF2B5EF4-FFF2-40B4-BE49-F238E27FC236}">
                <a16:creationId xmlns:a16="http://schemas.microsoft.com/office/drawing/2014/main" id="{7CE156B7-9F9F-4318-950D-D46638252FFB}"/>
              </a:ext>
            </a:extLst>
          </p:cNvPr>
          <p:cNvPicPr>
            <a:picLocks noRot="1" noChangeAspect="1"/>
          </p:cNvPicPr>
          <p:nvPr>
            <a:videoFile r:link="rId1"/>
          </p:nvPr>
        </p:nvPicPr>
        <p:blipFill>
          <a:blip r:embed="rId8"/>
          <a:stretch>
            <a:fillRect/>
          </a:stretch>
        </p:blipFill>
        <p:spPr>
          <a:xfrm>
            <a:off x="5460938" y="1439621"/>
            <a:ext cx="6160446" cy="3480652"/>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31BD6-B922-454C-A433-0744AFF32838}">
  <ds:schemaRefs>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5209fd75-7a81-4168-b980-79f8c369b5ef"/>
    <ds:schemaRef ds:uri="http://purl.org/dc/dcmitype/"/>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1728</TotalTime>
  <Words>3007</Words>
  <PresentationFormat>Widescreen</PresentationFormat>
  <Paragraphs>177</Paragraphs>
  <Slides>16</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Corbel</vt:lpstr>
      <vt:lpstr>Symbol</vt:lpstr>
      <vt:lpstr>Times New Roman</vt:lpstr>
      <vt:lpstr>Wingdings 2</vt:lpstr>
      <vt:lpstr>Frame</vt:lpstr>
      <vt:lpstr>Hand Hygiene</vt:lpstr>
      <vt:lpstr>Terms to Know</vt:lpstr>
      <vt:lpstr>Understanding Hand Hygiene</vt:lpstr>
      <vt:lpstr>Think About It</vt:lpstr>
      <vt:lpstr>Hand Hygiene and  CDC</vt:lpstr>
      <vt:lpstr>Hand Hygiene and CDC</vt:lpstr>
      <vt:lpstr>Hand Hygiene and CDC</vt:lpstr>
      <vt:lpstr>Think About It</vt:lpstr>
      <vt:lpstr>From the Expert</vt:lpstr>
      <vt:lpstr>Think About It</vt:lpstr>
      <vt:lpstr>Give it a Try</vt:lpstr>
      <vt:lpstr>Use the Engineering Design Process</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CDC Museum Public Health Academy</dc:creator>
  <cp:lastPrinted>2021-09-03T13:46:25Z</cp:lastPrinted>
  <dcterms:created xsi:type="dcterms:W3CDTF">2021-01-13T22:46:39Z</dcterms:created>
  <dcterms:modified xsi:type="dcterms:W3CDTF">2021-12-22T20:28:31Z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