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7099300"/>
  <p:notesSz cx="7772400" cy="7099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78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200783"/>
            <a:ext cx="6606540" cy="14908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3975608"/>
            <a:ext cx="5440680" cy="1774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632839"/>
            <a:ext cx="3380994" cy="46855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632839"/>
            <a:ext cx="3380994" cy="46855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9977" y="5758380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6105" y="57583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11718" y="57583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72999" y="5859170"/>
            <a:ext cx="7023100" cy="1015365"/>
          </a:xfrm>
          <a:custGeom>
            <a:avLst/>
            <a:gdLst/>
            <a:ahLst/>
            <a:cxnLst/>
            <a:rect l="l" t="t" r="r" b="b"/>
            <a:pathLst>
              <a:path w="7023100" h="1015365">
                <a:moveTo>
                  <a:pt x="0" y="0"/>
                </a:moveTo>
                <a:lnTo>
                  <a:pt x="7022592" y="0"/>
                </a:lnTo>
                <a:lnTo>
                  <a:pt x="7022592" y="1014984"/>
                </a:lnTo>
                <a:lnTo>
                  <a:pt x="0" y="1014984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136989" y="4949877"/>
            <a:ext cx="6042025" cy="0"/>
          </a:xfrm>
          <a:custGeom>
            <a:avLst/>
            <a:gdLst/>
            <a:ahLst/>
            <a:cxnLst/>
            <a:rect l="l" t="t" r="r" b="b"/>
            <a:pathLst>
              <a:path w="6042025">
                <a:moveTo>
                  <a:pt x="0" y="0"/>
                </a:moveTo>
                <a:lnTo>
                  <a:pt x="6041555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136989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539758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942527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345300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748067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150836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553610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956379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359147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761922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164689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567459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970231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6373000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775768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178543" y="4949878"/>
            <a:ext cx="0" cy="57785"/>
          </a:xfrm>
          <a:custGeom>
            <a:avLst/>
            <a:gdLst/>
            <a:ahLst/>
            <a:cxnLst/>
            <a:rect l="l" t="t" r="r" b="b"/>
            <a:pathLst>
              <a:path h="57785">
                <a:moveTo>
                  <a:pt x="0" y="57238"/>
                </a:moveTo>
                <a:lnTo>
                  <a:pt x="0" y="0"/>
                </a:lnTo>
              </a:path>
            </a:pathLst>
          </a:custGeom>
          <a:ln w="1016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83972"/>
            <a:ext cx="6995160" cy="1135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632839"/>
            <a:ext cx="6995160" cy="46855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602349"/>
            <a:ext cx="2487168" cy="35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602349"/>
            <a:ext cx="1787652" cy="35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602349"/>
            <a:ext cx="1787652" cy="35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2" name="object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777381"/>
              </p:ext>
            </p:extLst>
          </p:nvPr>
        </p:nvGraphicFramePr>
        <p:xfrm>
          <a:off x="457200" y="5942355"/>
          <a:ext cx="6854825" cy="850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Sex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Male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2.1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7.3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Female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3.0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4.2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3" name="object 193"/>
          <p:cNvSpPr txBox="1"/>
          <p:nvPr/>
        </p:nvSpPr>
        <p:spPr>
          <a:xfrm>
            <a:off x="444500" y="6893459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5527701" y="471802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503455" y="471802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551947" y="482747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576191" y="450436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402159" y="300988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418396" y="320541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402163" y="300995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 txBox="1"/>
          <p:nvPr/>
        </p:nvSpPr>
        <p:spPr>
          <a:xfrm>
            <a:off x="444500" y="247980"/>
            <a:ext cx="6828790" cy="10930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414655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1.5.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A</a:t>
            </a:r>
            <a:r>
              <a:rPr sz="1400" b="1" spc="-11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Tahoma"/>
                <a:cs typeface="Tahoma"/>
              </a:rPr>
              <a:t>sex</a:t>
            </a:r>
            <a:r>
              <a:rPr sz="1400" b="1" spc="-7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United  States,</a:t>
            </a:r>
            <a:r>
              <a:rPr sz="1400" b="1" spc="-5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2004–2019</a:t>
            </a:r>
            <a:endParaRPr sz="1400" dirty="0">
              <a:latin typeface="Tahoma"/>
              <a:cs typeface="Tahoma"/>
            </a:endParaRPr>
          </a:p>
        </p:txBody>
      </p:sp>
      <p:pic>
        <p:nvPicPr>
          <p:cNvPr id="204" name="Picture 203" descr="Rates of reported hepatitis A in the United States by sex during 2004–2019. The sex classifications are male and female. The reported rates of hepatitis A increased substantially during 2017–2019 for both males and females. ">
            <a:extLst>
              <a:ext uri="{FF2B5EF4-FFF2-40B4-BE49-F238E27FC236}">
                <a16:creationId xmlns:a16="http://schemas.microsoft.com/office/drawing/2014/main" id="{1BF21E97-8775-4E69-BECD-D7A5A31687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" y="1534922"/>
            <a:ext cx="7516368" cy="4029456"/>
          </a:xfrm>
          <a:prstGeom prst="rect">
            <a:avLst/>
          </a:prstGeom>
        </p:spPr>
      </p:pic>
      <p:sp>
        <p:nvSpPr>
          <p:cNvPr id="13" name="object 46">
            <a:extLst>
              <a:ext uri="{FF2B5EF4-FFF2-40B4-BE49-F238E27FC236}">
                <a16:creationId xmlns:a16="http://schemas.microsoft.com/office/drawing/2014/main" id="{17C08BB6-95C0-488E-AF48-8460F76FB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6258" y="5759450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84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1.5. Rates of reported hepatitis A virus infection, by sex — United States, 2004–2019</dc:title>
  <dc:subject>Figure 1.5. Rates of reported hepatitis A virus infection, by sex — United States, 2004–2019</dc:subject>
  <dc:creator>HHS / CDC / DDID / NCHHSTP / DVH</dc:creator>
  <cp:lastModifiedBy>Yunes Malkou, Cristina (CDC/DDID/NCHHSTP/OD) (CTR)</cp:lastModifiedBy>
  <cp:revision>3</cp:revision>
  <dcterms:created xsi:type="dcterms:W3CDTF">2021-05-18T20:21:13Z</dcterms:created>
  <dcterms:modified xsi:type="dcterms:W3CDTF">2021-05-19T14:23:01Z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2021-05-19T13:09:50Z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9b30e928-46f1-48e3-ad0f-59d063588cdb</vt:lpwstr>
  </property>
  <property fmtid="{D5CDD505-2E9C-101B-9397-08002B2CF9AE}" pid="11" name="MSIP_Label_8af03ff0-41c5-4c41-b55e-fabb8fae94be_ContentBits">
    <vt:lpwstr>0</vt:lpwstr>
  </property>
</Properties>
</file>