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728" y="11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4321" y="1855786"/>
            <a:ext cx="10735534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3.4.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age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group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971800"/>
            <a:ext cx="11307491" cy="5745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990599" y="8973015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9249" y="87878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86900" y="87878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98949" y="113720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57114" y="113720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40784" y="115609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382616" y="110034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082326" y="84247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10343" y="876208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082333" y="84248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7387" y="2102970"/>
            <a:ext cx="10735534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3.4.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age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group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6342" y="3159961"/>
            <a:ext cx="12118290" cy="3739577"/>
          </a:xfrm>
          <a:custGeom>
            <a:avLst/>
            <a:gdLst/>
            <a:ahLst/>
            <a:cxnLst/>
            <a:rect l="l" t="t" r="r" b="b"/>
            <a:pathLst>
              <a:path w="7023100" h="2167254">
                <a:moveTo>
                  <a:pt x="0" y="0"/>
                </a:moveTo>
                <a:lnTo>
                  <a:pt x="7022592" y="0"/>
                </a:lnTo>
                <a:lnTo>
                  <a:pt x="7022592" y="2167128"/>
                </a:lnTo>
                <a:lnTo>
                  <a:pt x="0" y="2167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364329"/>
              </p:ext>
            </p:extLst>
          </p:nvPr>
        </p:nvGraphicFramePr>
        <p:xfrm>
          <a:off x="791631" y="3303493"/>
          <a:ext cx="11827937" cy="3451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Age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(years)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0-19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20-29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30-39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40-49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50-59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35" dirty="0">
                          <a:latin typeface="Century Gothic"/>
                          <a:cs typeface="Century Gothic"/>
                        </a:rPr>
                        <a:t>60+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91630" y="7015497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2315" y="1125970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59966" y="1125969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72015" y="138439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30180" y="138439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13850" y="1403278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355682" y="1347525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055392" y="108965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083409" y="1123392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055399" y="108966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297157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185</Words>
  <Application>Microsoft Office PowerPoint</Application>
  <PresentationFormat>Custom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3.4. Rates of reported acute hepatitis C, by age group — United States, 2003–2018</dc:subject>
  <dc:creator>HHS / CDC / DDID / NCHHSTP / DVH</dc:creator>
  <cp:lastModifiedBy>Peterson, Paul (CDC/DDID/NCHHSTP/DVH) (CTR)</cp:lastModifiedBy>
  <cp:revision>1</cp:revision>
  <dcterms:created xsi:type="dcterms:W3CDTF">2020-07-21T17:42:34Z</dcterms:created>
  <dcterms:modified xsi:type="dcterms:W3CDTF">2020-07-21T17:43:59Z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