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728" y="114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392" y="1660480"/>
            <a:ext cx="11125598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3.3.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C,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26" dirty="0">
                <a:solidFill>
                  <a:srgbClr val="8C268A"/>
                </a:solidFill>
                <a:latin typeface="Tahoma"/>
                <a:cs typeface="Tahoma"/>
              </a:rPr>
              <a:t>state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or</a:t>
            </a:r>
            <a:r>
              <a:rPr sz="2416" b="1" spc="-147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jurisdiction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 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18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200" y="2895600"/>
            <a:ext cx="9449504" cy="6068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1074270" y="9420130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94319" y="683480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31970" y="683479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44019" y="94190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302184" y="94190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85854" y="960788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27686" y="905035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27396" y="64716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55413" y="680902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27403" y="647176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981" y="1792195"/>
            <a:ext cx="11125598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3.3.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C,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26" dirty="0">
                <a:solidFill>
                  <a:srgbClr val="8C268A"/>
                </a:solidFill>
                <a:latin typeface="Tahoma"/>
                <a:cs typeface="Tahoma"/>
              </a:rPr>
              <a:t>state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or</a:t>
            </a:r>
            <a:r>
              <a:rPr sz="2416" b="1" spc="-147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jurisdiction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 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181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20075" y="2980665"/>
            <a:ext cx="6564256" cy="3850242"/>
          </a:xfrm>
          <a:custGeom>
            <a:avLst/>
            <a:gdLst/>
            <a:ahLst/>
            <a:cxnLst/>
            <a:rect l="l" t="t" r="r" b="b"/>
            <a:pathLst>
              <a:path w="3804285" h="2231390">
                <a:moveTo>
                  <a:pt x="0" y="0"/>
                </a:moveTo>
                <a:lnTo>
                  <a:pt x="3803904" y="0"/>
                </a:lnTo>
                <a:lnTo>
                  <a:pt x="3803904" y="2231136"/>
                </a:lnTo>
                <a:lnTo>
                  <a:pt x="0" y="22311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142798"/>
              </p:ext>
            </p:extLst>
          </p:nvPr>
        </p:nvGraphicFramePr>
        <p:xfrm>
          <a:off x="3565363" y="3124200"/>
          <a:ext cx="6280474" cy="3665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2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153">
                <a:tc>
                  <a:txBody>
                    <a:bodyPr/>
                    <a:lstStyle/>
                    <a:p>
                      <a:pPr marL="183515" marR="137160" indent="-43815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1400" b="1" spc="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olor  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546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00" marR="149225" indent="-95250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Cases/100,000 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Population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546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4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States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2191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9B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400" b="1" spc="50" dirty="0">
                          <a:latin typeface="Arial"/>
                          <a:cs typeface="Arial"/>
                        </a:rPr>
                        <a:t>0-0.3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2717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AR,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CA, 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CT,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ID,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LA,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NE,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OR,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SC,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TX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2717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B909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&gt;0.3-0.9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45" dirty="0">
                          <a:latin typeface="Arial"/>
                          <a:cs typeface="Arial"/>
                        </a:rPr>
                        <a:t>CO,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GA,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IL,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KS,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MD,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MT,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NV,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OK,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VT,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VA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13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&gt;0.9-1.3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30" dirty="0">
                          <a:latin typeface="Arial"/>
                          <a:cs typeface="Arial"/>
                        </a:rPr>
                        <a:t>AL,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MN,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MO,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NJ,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NM,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NY,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ND,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WA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D414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&gt;1.3-2.2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30" dirty="0">
                          <a:latin typeface="Arial"/>
                          <a:cs typeface="Arial"/>
                        </a:rPr>
                        <a:t>FL,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ME, MA,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MI,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NH,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NC,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PA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A252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&gt;2.2-4.0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IN, 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KY,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OH,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SD,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TN,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UT,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WV, 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WI,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WY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76767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15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Available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30" dirty="0">
                          <a:latin typeface="Arial"/>
                          <a:cs typeface="Arial"/>
                        </a:rPr>
                        <a:t>AK,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AZ,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DE,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DC,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HI,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IA,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MS,</a:t>
                      </a:r>
                      <a:r>
                        <a:rPr sz="1400" b="1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RI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515907" y="6932804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71908" y="815195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09559" y="815194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21608" y="1073616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79773" y="1073616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63443" y="1092503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05275" y="1036750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04985" y="778879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33002" y="812617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04992" y="778891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200112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179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3.3. Rates of reported acute hepatitis C, by state or jurisdiction — United States, 2018</dc:subject>
  <dc:creator>HHS / CDC / DDID / NCHHSTP / DVH</dc:creator>
  <cp:lastModifiedBy>Peterson, Paul (CDC/DDID/NCHHSTP/DVH) (CTR)</cp:lastModifiedBy>
  <cp:revision>1</cp:revision>
  <dcterms:created xsi:type="dcterms:W3CDTF">2020-07-21T17:40:42Z</dcterms:created>
  <dcterms:modified xsi:type="dcterms:W3CDTF">2020-07-21T17:42:16Z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