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A927B5-BB4B-434F-9481-0F0AFCC97CF7}">
          <p14:sldIdLst>
            <p14:sldId id="272"/>
          </p14:sldIdLst>
        </p14:section>
        <p14:section name="Untitled Section" id="{0563C6F6-70C6-4D14-BE99-FBA0F486532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91" autoAdjust="0"/>
    <p:restoredTop sz="80333" autoAdjust="0"/>
  </p:normalViewPr>
  <p:slideViewPr>
    <p:cSldViewPr snapToGrid="0">
      <p:cViewPr varScale="1">
        <p:scale>
          <a:sx n="59" d="100"/>
          <a:sy n="59" d="100"/>
        </p:scale>
        <p:origin x="11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613317757009345"/>
          <c:y val="4.1353122763063709E-2"/>
          <c:w val="0.83796330365246419"/>
          <c:h val="0.7509671953292771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3.45</c:v>
                </c:pt>
                <c:pt idx="1">
                  <c:v>3.19</c:v>
                </c:pt>
                <c:pt idx="2">
                  <c:v>2.67</c:v>
                </c:pt>
                <c:pt idx="3">
                  <c:v>2.29</c:v>
                </c:pt>
                <c:pt idx="4">
                  <c:v>2.0699999999999998</c:v>
                </c:pt>
                <c:pt idx="5">
                  <c:v>1.85</c:v>
                </c:pt>
                <c:pt idx="6">
                  <c:v>1.7</c:v>
                </c:pt>
                <c:pt idx="7">
                  <c:v>1.35</c:v>
                </c:pt>
                <c:pt idx="8">
                  <c:v>1.36</c:v>
                </c:pt>
                <c:pt idx="9">
                  <c:v>1.18</c:v>
                </c:pt>
                <c:pt idx="10">
                  <c:v>1.17</c:v>
                </c:pt>
                <c:pt idx="11">
                  <c:v>1.21</c:v>
                </c:pt>
                <c:pt idx="12">
                  <c:v>1.1399999999999999</c:v>
                </c:pt>
                <c:pt idx="13">
                  <c:v>1.32</c:v>
                </c:pt>
                <c:pt idx="14">
                  <c:v>1.24</c:v>
                </c:pt>
                <c:pt idx="15">
                  <c:v>1.31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30-4643-927F-90FD389143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circle"/>
            <c:size val="6"/>
            <c:spPr>
              <a:solidFill>
                <a:srgbClr val="0066FF"/>
              </a:solidFill>
              <a:ln>
                <a:solidFill>
                  <a:srgbClr val="0066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2.13</c:v>
                </c:pt>
                <c:pt idx="1">
                  <c:v>1.98</c:v>
                </c:pt>
                <c:pt idx="2">
                  <c:v>1.55</c:v>
                </c:pt>
                <c:pt idx="3">
                  <c:v>1.4</c:v>
                </c:pt>
                <c:pt idx="4">
                  <c:v>1.1299999999999999</c:v>
                </c:pt>
                <c:pt idx="5">
                  <c:v>1.1499999999999999</c:v>
                </c:pt>
                <c:pt idx="6">
                  <c:v>0.98</c:v>
                </c:pt>
                <c:pt idx="7">
                  <c:v>0.84</c:v>
                </c:pt>
                <c:pt idx="8">
                  <c:v>0.83</c:v>
                </c:pt>
                <c:pt idx="9">
                  <c:v>0.69</c:v>
                </c:pt>
                <c:pt idx="10">
                  <c:v>0.68</c:v>
                </c:pt>
                <c:pt idx="11">
                  <c:v>0.73</c:v>
                </c:pt>
                <c:pt idx="12">
                  <c:v>0.62</c:v>
                </c:pt>
                <c:pt idx="13">
                  <c:v>0.79</c:v>
                </c:pt>
                <c:pt idx="14">
                  <c:v>0.77</c:v>
                </c:pt>
                <c:pt idx="15">
                  <c:v>0.79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30-4643-927F-90FD38914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814264"/>
        <c:axId val="589811128"/>
      </c:lineChart>
      <c:catAx>
        <c:axId val="589814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1"/>
                </a:pPr>
                <a:r>
                  <a:rPr lang="en-US" sz="2000" b="1"/>
                  <a:t>Year</a:t>
                </a:r>
              </a:p>
            </c:rich>
          </c:tx>
          <c:layout>
            <c:manualLayout>
              <c:xMode val="edge"/>
              <c:yMode val="edge"/>
              <c:x val="0.65072473277796783"/>
              <c:y val="0.9204347884714677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2000"/>
            </a:pPr>
            <a:endParaRPr lang="en-US"/>
          </a:p>
        </c:txPr>
        <c:crossAx val="589811128"/>
        <c:crosses val="autoZero"/>
        <c:auto val="1"/>
        <c:lblAlgn val="ctr"/>
        <c:lblOffset val="100"/>
        <c:tickLblSkip val="3"/>
        <c:noMultiLvlLbl val="0"/>
      </c:catAx>
      <c:valAx>
        <c:axId val="5898111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 b="0"/>
                </a:pPr>
                <a:r>
                  <a:rPr lang="en-US" sz="2000" b="0"/>
                  <a:t>Reported cases/100,000 population</a:t>
                </a:r>
              </a:p>
            </c:rich>
          </c:tx>
          <c:layout>
            <c:manualLayout>
              <c:xMode val="edge"/>
              <c:yMode val="edge"/>
              <c:x val="1.4368842481646316E-2"/>
              <c:y val="3.7760166893073682E-2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5898142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8624668849804993"/>
          <c:y val="0.23209807847172512"/>
          <c:w val="0.1401140722794266"/>
          <c:h val="0.18545374565609463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406A-D3B8-4265-8FB6-9F4A555098BE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326A0-8BF7-4907-BFD8-0CB6CC62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26A0-8BF7-4907-BFD8-0CB6CC6296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22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1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6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6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3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Figure 3.4. Rates of reported acute hepatitis B, by sex — United States, 2002–2017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1855" y="6238754"/>
            <a:ext cx="9832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CDC, National Notifiable Diseases Surveillance System.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386301606"/>
              </p:ext>
            </p:extLst>
          </p:nvPr>
        </p:nvGraphicFramePr>
        <p:xfrm>
          <a:off x="838200" y="1640840"/>
          <a:ext cx="10515600" cy="4597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4014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34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Figure 3.4. Rates of reported acute hepatitis B, by sex — United States, 2002–2017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United States, 2017</dc:title>
  <dc:creator>BENJAMIN KUPRONIS</dc:creator>
  <cp:lastModifiedBy>Peterson, Paul (CDC/DDID/NCHHSTP/DVH) (CTR)</cp:lastModifiedBy>
  <cp:revision>41</cp:revision>
  <dcterms:created xsi:type="dcterms:W3CDTF">2019-05-14T20:24:37Z</dcterms:created>
  <dcterms:modified xsi:type="dcterms:W3CDTF">2019-10-31T16:58:45Z</dcterms:modified>
</cp:coreProperties>
</file>