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61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68720" autoAdjust="0"/>
  </p:normalViewPr>
  <p:slideViewPr>
    <p:cSldViewPr snapToGrid="0">
      <p:cViewPr varScale="1">
        <p:scale>
          <a:sx n="50" d="100"/>
          <a:sy n="5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138888888888891"/>
          <c:y val="3.3391706126253216E-2"/>
          <c:w val="0.76543231009167345"/>
          <c:h val="0.787441826649964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3.84</c:v>
                </c:pt>
                <c:pt idx="1">
                  <c:v>2.82</c:v>
                </c:pt>
                <c:pt idx="2">
                  <c:v>2.06</c:v>
                </c:pt>
                <c:pt idx="3">
                  <c:v>1.7</c:v>
                </c:pt>
                <c:pt idx="4">
                  <c:v>1.32</c:v>
                </c:pt>
                <c:pt idx="5">
                  <c:v>1.0900000000000001</c:v>
                </c:pt>
                <c:pt idx="6">
                  <c:v>0.89</c:v>
                </c:pt>
                <c:pt idx="7">
                  <c:v>0.69</c:v>
                </c:pt>
                <c:pt idx="8">
                  <c:v>0.56999999999999995</c:v>
                </c:pt>
                <c:pt idx="9">
                  <c:v>0.46</c:v>
                </c:pt>
                <c:pt idx="10">
                  <c:v>0.5</c:v>
                </c:pt>
                <c:pt idx="11">
                  <c:v>0.56000000000000005</c:v>
                </c:pt>
                <c:pt idx="12">
                  <c:v>0.41</c:v>
                </c:pt>
                <c:pt idx="13">
                  <c:v>0.46</c:v>
                </c:pt>
                <c:pt idx="14">
                  <c:v>0.7</c:v>
                </c:pt>
                <c:pt idx="15">
                  <c:v>1.38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7F-4150-ACC4-AC96871BC3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ymbol val="circle"/>
            <c:size val="5"/>
            <c:spPr>
              <a:solidFill>
                <a:srgbClr val="0066FF"/>
              </a:solidFill>
              <a:ln>
                <a:solidFill>
                  <a:srgbClr val="0066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2.2599999999999998</c:v>
                </c:pt>
                <c:pt idx="1">
                  <c:v>2.4300000000000002</c:v>
                </c:pt>
                <c:pt idx="2">
                  <c:v>1.79</c:v>
                </c:pt>
                <c:pt idx="3">
                  <c:v>1.31</c:v>
                </c:pt>
                <c:pt idx="4">
                  <c:v>1.06</c:v>
                </c:pt>
                <c:pt idx="5">
                  <c:v>0.88</c:v>
                </c:pt>
                <c:pt idx="6">
                  <c:v>0.81</c:v>
                </c:pt>
                <c:pt idx="7">
                  <c:v>0.59</c:v>
                </c:pt>
                <c:pt idx="8">
                  <c:v>0.51</c:v>
                </c:pt>
                <c:pt idx="9">
                  <c:v>0.44</c:v>
                </c:pt>
                <c:pt idx="10">
                  <c:v>0.49</c:v>
                </c:pt>
                <c:pt idx="11">
                  <c:v>0.56999999999999995</c:v>
                </c:pt>
                <c:pt idx="12">
                  <c:v>0.37</c:v>
                </c:pt>
                <c:pt idx="13">
                  <c:v>0.41</c:v>
                </c:pt>
                <c:pt idx="14">
                  <c:v>0.55000000000000004</c:v>
                </c:pt>
                <c:pt idx="15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7F-4150-ACC4-AC96871BC3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7319640"/>
        <c:axId val="587309840"/>
      </c:lineChart>
      <c:catAx>
        <c:axId val="587319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7309840"/>
        <c:crosses val="autoZero"/>
        <c:auto val="1"/>
        <c:lblAlgn val="ctr"/>
        <c:lblOffset val="100"/>
        <c:tickLblSkip val="3"/>
        <c:noMultiLvlLbl val="0"/>
      </c:catAx>
      <c:valAx>
        <c:axId val="5873098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Reported cases/100,000 population</a:t>
                </a:r>
              </a:p>
            </c:rich>
          </c:tx>
          <c:layout>
            <c:manualLayout>
              <c:xMode val="edge"/>
              <c:yMode val="edge"/>
              <c:x val="1.4800867282893987E-2"/>
              <c:y val="5.791560099852723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5873196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181528590977413"/>
          <c:y val="0.22930475520168916"/>
          <c:w val="0.1401140722794266"/>
          <c:h val="0.18545374565609463"/>
        </c:manualLayout>
      </c:layout>
      <c:overlay val="0"/>
      <c:txPr>
        <a:bodyPr/>
        <a:lstStyle/>
        <a:p>
          <a:pPr>
            <a:defRPr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2.4. Rates of reported hepatitis A, by sex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238754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81910798"/>
              </p:ext>
            </p:extLst>
          </p:nvPr>
        </p:nvGraphicFramePr>
        <p:xfrm>
          <a:off x="838200" y="1539433"/>
          <a:ext cx="10515600" cy="4699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189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2.4. Rates of reported hepatitis A, by sex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30</cp:revision>
  <dcterms:created xsi:type="dcterms:W3CDTF">2019-05-14T20:24:37Z</dcterms:created>
  <dcterms:modified xsi:type="dcterms:W3CDTF">2019-08-30T18:31:00Z</dcterms:modified>
</cp:coreProperties>
</file>