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6C99-4824-B4BA-AEB01277670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6C99-4824-B4BA-AEB01277670E}"/>
              </c:ext>
            </c:extLst>
          </c:dPt>
          <c:dLbls>
            <c:dLbl>
              <c:idx val="2"/>
              <c:layout>
                <c:manualLayout>
                  <c:x val="9.8932332677165349E-2"/>
                  <c:y val="-1.0406988188976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99-4824-B4BA-AEB01277670E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121</c:v>
                </c:pt>
                <c:pt idx="1">
                  <c:v>752</c:v>
                </c:pt>
                <c:pt idx="2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99-4824-B4BA-AEB012776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1,390 case reports of hepatitis A received by CDC during 2015, a total of 517 (37%) did not include a response (i.e., a “yes” or “no” response to any of the questions about risk exposures and behaviors) to enable assessment of risk exposures or behaviors.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873 case reports that contained risk exposure/behavior information: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752 (86.1%) indicated no risk exposures/behaviors for acute hepatitis A and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121 (13.9%) indicated at least one risk exposure/behavior for acute hepatitis A during the 2–6 weeks prior to onset of illness.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lvl="0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9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2.5. Availability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exposures/behaviors associated with acute hepatitis A — United States, 2015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Source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z="11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11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838192633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2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15170</TotalTime>
  <Words>247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2.5. Availability of information on risk exposures/behaviors associated with acute hepatitis A — United States, 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592</cp:revision>
  <cp:lastPrinted>2017-05-31T17:10:40Z</cp:lastPrinted>
  <dcterms:created xsi:type="dcterms:W3CDTF">2010-03-26T18:21:29Z</dcterms:created>
  <dcterms:modified xsi:type="dcterms:W3CDTF">2017-06-05T14:38:15Z</dcterms:modified>
</cp:coreProperties>
</file>