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61" d="100"/>
          <a:sy n="61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13397</c:v>
                </c:pt>
                <c:pt idx="1">
                  <c:v>10615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  <c:pt idx="11">
                  <c:v>1398</c:v>
                </c:pt>
                <c:pt idx="12">
                  <c:v>1562</c:v>
                </c:pt>
                <c:pt idx="13">
                  <c:v>1781</c:v>
                </c:pt>
                <c:pt idx="14">
                  <c:v>1239</c:v>
                </c:pt>
                <c:pt idx="15">
                  <c:v>1390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3A-4C67-8E08-17FA8A8C6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959096"/>
        <c:axId val="114669528"/>
      </c:lineChart>
      <c:catAx>
        <c:axId val="79959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114669528"/>
        <c:crosses val="autoZero"/>
        <c:auto val="1"/>
        <c:lblAlgn val="ctr"/>
        <c:lblOffset val="100"/>
        <c:tickLblSkip val="3"/>
        <c:noMultiLvlLbl val="0"/>
      </c:catAx>
      <c:valAx>
        <c:axId val="1146695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  <a:latin typeface="Calibri" panose="020F0502020204030204" pitchFamily="34" charset="0"/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  <a:latin typeface="Calibri" panose="020F0502020204030204" pitchFamily="34" charset="0"/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799590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reported hepatitis A cases declined 88.3%, from 13,397 in 2000 to 1,562 in 2012; increased 14% (to 1,781 cases) from 2012 through 2013; declined 30.4% (to 1,239 cases) from 2013 through 2014; and increased 12.2% (to 1,390 cases) from 2014 through 2015.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5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371600" y="381000"/>
            <a:ext cx="66294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2.1. Reported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number of 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cases—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</a:t>
            </a:r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Diseases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22556199"/>
              </p:ext>
            </p:extLst>
          </p:nvPr>
        </p:nvGraphicFramePr>
        <p:xfrm>
          <a:off x="571500" y="1574800"/>
          <a:ext cx="8001000" cy="454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51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15169</TotalTime>
  <Words>89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Web Pro</vt:lpstr>
      <vt:lpstr>Wingdings</vt:lpstr>
      <vt:lpstr>NCHHSTP_PPT_dark(</vt:lpstr>
      <vt:lpstr>Figure 2.1. Reported number of hepatitis A cases— United States, 2000–2015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588</cp:revision>
  <cp:lastPrinted>2017-05-31T17:10:40Z</cp:lastPrinted>
  <dcterms:created xsi:type="dcterms:W3CDTF">2010-03-26T18:21:29Z</dcterms:created>
  <dcterms:modified xsi:type="dcterms:W3CDTF">2017-06-05T14:37:12Z</dcterms:modified>
</cp:coreProperties>
</file>