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83" d="100"/>
          <a:sy n="83" d="100"/>
        </p:scale>
        <p:origin x="1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3197</c:v>
                </c:pt>
                <c:pt idx="1">
                  <c:v>1640</c:v>
                </c:pt>
                <c:pt idx="2">
                  <c:v>1223</c:v>
                </c:pt>
                <c:pt idx="3">
                  <c:v>891</c:v>
                </c:pt>
                <c:pt idx="4">
                  <c:v>758</c:v>
                </c:pt>
                <c:pt idx="5">
                  <c:v>694</c:v>
                </c:pt>
                <c:pt idx="6">
                  <c:v>802</c:v>
                </c:pt>
                <c:pt idx="7">
                  <c:v>849</c:v>
                </c:pt>
                <c:pt idx="8">
                  <c:v>877</c:v>
                </c:pt>
                <c:pt idx="9">
                  <c:v>781</c:v>
                </c:pt>
                <c:pt idx="10">
                  <c:v>850</c:v>
                </c:pt>
                <c:pt idx="11">
                  <c:v>1232</c:v>
                </c:pt>
                <c:pt idx="12">
                  <c:v>1778</c:v>
                </c:pt>
                <c:pt idx="13">
                  <c:v>2138</c:v>
                </c:pt>
                <c:pt idx="14">
                  <c:v>2194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008368"/>
        <c:axId val="118127512"/>
      </c:lineChart>
      <c:catAx>
        <c:axId val="11800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8127512"/>
        <c:crosses val="autoZero"/>
        <c:auto val="1"/>
        <c:lblAlgn val="ctr"/>
        <c:lblOffset val="100"/>
        <c:tickLblSkip val="2"/>
        <c:noMultiLvlLbl val="0"/>
      </c:catAx>
      <c:valAx>
        <c:axId val="118127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80083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4400" y="4343400"/>
                <a:ext cx="5029200" cy="4114800"/>
              </a:xfrm>
              <a:noFill/>
              <a:ln/>
            </p:spPr>
            <p:txBody>
              <a:bodyPr/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Acute hepatitis C cases declined from 2000 through 2005, and remained stable from 2005 until 2010. 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From 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2010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–</m:t>
                    </m:r>
                  </m:oMath>
                </a14:m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2014, there was an approximate 2.6-fold increase in the number of reported acute hepatitis C cases from 850 to 2,194 cases,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2150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4400" y="4343400"/>
                <a:ext cx="5029200" cy="4114800"/>
              </a:xfrm>
              <a:noFill/>
              <a:ln/>
            </p:spPr>
            <p:txBody>
              <a:bodyPr/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Acute hepatitis C cases declined from 2000 through 2005, and remained stable from 2005 until 2010. 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"/>
                </a:pP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From 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2010</a:t>
                </a:r>
                <a:r>
                  <a:rPr lang="en-US" sz="12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2014, there was an approximate 2.6-fold increase in the number of reported acute hepatitis C cases from 850 to 2,194 cases, respectively.</a:t>
                </a:r>
                <a:endParaRPr lang="en-US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27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4.1. Reported number of acute hepatitis C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183886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92999827"/>
              </p:ext>
            </p:extLst>
          </p:nvPr>
        </p:nvGraphicFramePr>
        <p:xfrm>
          <a:off x="533400" y="1611887"/>
          <a:ext cx="80010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3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Symbol</vt:lpstr>
      <vt:lpstr>Times New Roman</vt:lpstr>
      <vt:lpstr>Office Theme</vt:lpstr>
      <vt:lpstr>Figure 4.1. Reported number of acute hepatitis C cases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35</cp:revision>
  <dcterms:created xsi:type="dcterms:W3CDTF">2014-11-25T14:52:55Z</dcterms:created>
  <dcterms:modified xsi:type="dcterms:W3CDTF">2017-01-09T16:35:35Z</dcterms:modified>
</cp:coreProperties>
</file>