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CA295"/>
              </a:solidFill>
            </c:spPr>
          </c:dPt>
          <c:dPt>
            <c:idx val="2"/>
            <c:bubble3D val="0"/>
            <c:spPr>
              <a:solidFill>
                <a:srgbClr val="8A343D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662</c:v>
                </c:pt>
                <c:pt idx="1">
                  <c:v>1062</c:v>
                </c:pt>
                <c:pt idx="2">
                  <c:v>1067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2,791 case-reports of acute hepatitis B received by CDC during 2014, a total of 1,067 (38%) did not include a response (i.e., a “yes” or “no” response to any of the questions about risk exposures and behaviors) to enable assessment of risk exposures or behaviors.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1,724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case-reports that had risk exposure/behavior information: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1,062 (61.6%) indicated no risk exposure/behavior for acute hepatitis B.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662 (38.4%) indicated at least one risk exposure/behavior for acute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394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3.5.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Availability of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risk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exposures/behaviors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associated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with acute hepatitis B </a:t>
            </a:r>
            <a:r>
              <a:rPr lang="en-US" sz="18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574439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3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9372</TotalTime>
  <Words>238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Figure 3.5. Availability of risk exposures/behaviors associated with acute hepatitis B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60</cp:revision>
  <dcterms:created xsi:type="dcterms:W3CDTF">2014-11-24T22:15:53Z</dcterms:created>
  <dcterms:modified xsi:type="dcterms:W3CDTF">2016-09-22T19:57:08Z</dcterms:modified>
</cp:coreProperties>
</file>