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0.52</c:v>
                </c:pt>
                <c:pt idx="1">
                  <c:v>0.56000000000000005</c:v>
                </c:pt>
                <c:pt idx="2">
                  <c:v>0.57999999999999996</c:v>
                </c:pt>
                <c:pt idx="3">
                  <c:v>0.32</c:v>
                </c:pt>
                <c:pt idx="4">
                  <c:v>0.52</c:v>
                </c:pt>
                <c:pt idx="5">
                  <c:v>0.31</c:v>
                </c:pt>
                <c:pt idx="6">
                  <c:v>0.6</c:v>
                </c:pt>
                <c:pt idx="7">
                  <c:v>0.46</c:v>
                </c:pt>
                <c:pt idx="8">
                  <c:v>0.57999999999999996</c:v>
                </c:pt>
                <c:pt idx="9">
                  <c:v>0.46</c:v>
                </c:pt>
                <c:pt idx="10">
                  <c:v>1.01</c:v>
                </c:pt>
                <c:pt idx="11">
                  <c:v>1.0900000000000001</c:v>
                </c:pt>
                <c:pt idx="12">
                  <c:v>2.0299999999999998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0.14000000000000001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0.05</c:v>
                </c:pt>
                <c:pt idx="12">
                  <c:v>0.1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  <c:pt idx="11">
                  <c:v>0.14000000000000001</c:v>
                </c:pt>
                <c:pt idx="12">
                  <c:v>0.15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  <c:pt idx="11">
                  <c:v>0.47</c:v>
                </c:pt>
                <c:pt idx="12">
                  <c:v>0.64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0.36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  <c:pt idx="11">
                  <c:v>0.17</c:v>
                </c:pt>
                <c:pt idx="12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0848"/>
        <c:axId val="4512768"/>
      </c:lineChart>
      <c:catAx>
        <c:axId val="4510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2785843175853017"/>
              <c:y val="0.941970482144745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45127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5127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451084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3028105861767272"/>
          <c:y val="1.5944541225430696E-3"/>
          <c:w val="0.46692462270341206"/>
          <c:h val="0.50595410925195439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for acute hepatitis C decreased for all racial/ethnic populations through 2003.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2011-2012, acute hepatitis C rates increased 86.2% among American Indians/Alaska natives, 36.2% among white, non-Hispanics, and 23.5% among Hispanics.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2012 acute hepatitis C rates for Asian/Pacific Islanders, black, non-Hispanics, Hispanics, white, non-Hispanic, and American Indian/Alaska Natives were 0.1, 0.2, 0.2, 0.6 and 2.0, respectively.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4.4.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 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 by race/ethnicity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94633"/>
              </p:ext>
            </p:extLst>
          </p:nvPr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89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12476</TotalTime>
  <Words>101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4.4. Incidence of acute hepatitis C,    by race/ethnicity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352</cp:revision>
  <cp:lastPrinted>2013-03-26T13:45:08Z</cp:lastPrinted>
  <dcterms:created xsi:type="dcterms:W3CDTF">2010-03-26T18:21:29Z</dcterms:created>
  <dcterms:modified xsi:type="dcterms:W3CDTF">2014-08-25T17:56:09Z</dcterms:modified>
</cp:coreProperties>
</file>