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0.28000000000000003</c:v>
                </c:pt>
                <c:pt idx="10">
                  <c:v>0.32</c:v>
                </c:pt>
                <c:pt idx="11">
                  <c:v>0.44</c:v>
                </c:pt>
                <c:pt idx="12">
                  <c:v>0.65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  <c:pt idx="11">
                  <c:v>0.39</c:v>
                </c:pt>
                <c:pt idx="12">
                  <c:v>0.54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570304"/>
        <c:axId val="105572608"/>
      </c:lineChart>
      <c:catAx>
        <c:axId val="105570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671859633297625"/>
              <c:y val="0.94529099689242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055726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557260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0557030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C decreased dramatically for both males and females from 2000-2003 and remained fairly constant from 2004-2010.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2010, rates for both males and females have increased and in 2012, rates among males and females were 0.7 and 0.5 cases per 100,000 population, respectively.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4.3.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317493"/>
              </p:ext>
            </p:extLst>
          </p:nvPr>
        </p:nvGraphicFramePr>
        <p:xfrm>
          <a:off x="381000" y="1364865"/>
          <a:ext cx="7981950" cy="456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5953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12476</TotalTime>
  <Words>76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4.3. Incidence of acute hepatitis C,  by sex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351</cp:revision>
  <cp:lastPrinted>2013-03-26T13:45:08Z</cp:lastPrinted>
  <dcterms:created xsi:type="dcterms:W3CDTF">2010-03-26T18:21:29Z</dcterms:created>
  <dcterms:modified xsi:type="dcterms:W3CDTF">2014-08-25T17:55:50Z</dcterms:modified>
</cp:coreProperties>
</file>