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59593" autoAdjust="0"/>
  </p:normalViewPr>
  <p:slideViewPr>
    <p:cSldViewPr>
      <p:cViewPr varScale="1">
        <p:scale>
          <a:sx n="64" d="100"/>
          <a:sy n="64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280</c:v>
                </c:pt>
                <c:pt idx="1">
                  <c:v>46</c:v>
                </c:pt>
                <c:pt idx="2">
                  <c:v>36</c:v>
                </c:pt>
                <c:pt idx="3">
                  <c:v>194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1065</c:v>
                </c:pt>
                <c:pt idx="1">
                  <c:v>866</c:v>
                </c:pt>
                <c:pt idx="2">
                  <c:v>106</c:v>
                </c:pt>
                <c:pt idx="3">
                  <c:v>467</c:v>
                </c:pt>
                <c:pt idx="4">
                  <c:v>902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1550</c:v>
                </c:pt>
                <c:pt idx="1">
                  <c:v>1983</c:v>
                </c:pt>
                <c:pt idx="2">
                  <c:v>1661</c:v>
                </c:pt>
                <c:pt idx="3">
                  <c:v>2234</c:v>
                </c:pt>
                <c:pt idx="4">
                  <c:v>1983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5157504"/>
        <c:axId val="35155968"/>
      </c:barChart>
      <c:valAx>
        <c:axId val="35155968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35157504"/>
        <c:crosses val="autoZero"/>
        <c:crossBetween val="between"/>
      </c:valAx>
      <c:catAx>
        <c:axId val="3515750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35155968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1,345 case reports that had information about injection-drug use, 20.8% (n=280) noted use of these drugs.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666 who could specify a risk, 280 (42%) indicated injection drug use, and 194 (29%) indicated multiple recent sex partners.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912 case reports that had information about sexual contact, 5.0% (n=46) indicated sexual contact with a person with confirmed or suspected hepatitis B infection.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142 case reports from males that included information about sexual preference/practices, 25.4% (n=36) indicated sex with another man.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661 case reports that had information about number of sex partners, 29.3% (n=194) were among persons with ≥2 sex partners.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912 case reports that had information about household contact, 1.1% (n=10) indicated household contact with someone with confirmed or suspected hepatitis B infection.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5638800"/>
            <a:ext cx="6934200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2,895 case reports of hepatitis B were received in 2012.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 No risk data reported.</a:t>
            </a:r>
            <a:endParaRPr lang="en-US" sz="800" b="0" baseline="30000" dirty="0" smtClean="0">
              <a:solidFill>
                <a:schemeClr val="bg2"/>
              </a:solidFill>
              <a:latin typeface="+mn-lt"/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1,803 hepatitis B cases were reported among males in 2012..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810000" y="552222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778807304"/>
              </p:ext>
            </p:extLst>
          </p:nvPr>
        </p:nvGraphicFramePr>
        <p:xfrm>
          <a:off x="304800" y="1295399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10734</TotalTime>
  <Words>266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3.6a. Acute hepatitis B reports*,  by risk behavior†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346</cp:revision>
  <cp:lastPrinted>2012-04-12T21:10:31Z</cp:lastPrinted>
  <dcterms:created xsi:type="dcterms:W3CDTF">2010-03-26T18:21:29Z</dcterms:created>
  <dcterms:modified xsi:type="dcterms:W3CDTF">2014-08-25T17:54:19Z</dcterms:modified>
</cp:coreProperties>
</file>