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59593" autoAdjust="0"/>
  </p:normalViewPr>
  <p:slideViewPr>
    <p:cSldViewPr>
      <p:cViewPr varScale="1">
        <p:scale>
          <a:sx n="64" d="100"/>
          <a:sy n="64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8307555305585"/>
          <c:y val="4.6255506607928945E-2"/>
          <c:w val="0.82536534495688041"/>
          <c:h val="0.787522866459888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8036</c:v>
                </c:pt>
                <c:pt idx="1">
                  <c:v>7844</c:v>
                </c:pt>
                <c:pt idx="2">
                  <c:v>8064</c:v>
                </c:pt>
                <c:pt idx="3">
                  <c:v>7526</c:v>
                </c:pt>
                <c:pt idx="4">
                  <c:v>6212</c:v>
                </c:pt>
                <c:pt idx="5">
                  <c:v>5494</c:v>
                </c:pt>
                <c:pt idx="6">
                  <c:v>4758</c:v>
                </c:pt>
                <c:pt idx="7">
                  <c:v>4519</c:v>
                </c:pt>
                <c:pt idx="8">
                  <c:v>4033</c:v>
                </c:pt>
                <c:pt idx="9">
                  <c:v>3371</c:v>
                </c:pt>
                <c:pt idx="10">
                  <c:v>3350</c:v>
                </c:pt>
                <c:pt idx="11" formatCode="General">
                  <c:v>2890</c:v>
                </c:pt>
                <c:pt idx="12">
                  <c:v>2895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504640"/>
        <c:axId val="103096704"/>
      </c:lineChart>
      <c:catAx>
        <c:axId val="95504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 b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32642013498844"/>
              <c:y val="0.93496083497375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aseline="0">
                <a:solidFill>
                  <a:schemeClr val="bg2"/>
                </a:solidFill>
              </a:defRPr>
            </a:pPr>
            <a:endParaRPr lang="en-US"/>
          </a:p>
        </c:txPr>
        <c:crossAx val="10309670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0309670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Number of cases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"/>
              <c:y val="0.2689751615053334"/>
            </c:manualLayout>
          </c:layout>
          <c:overlay val="0"/>
        </c:title>
        <c:numFmt formatCode="#,##0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95504640"/>
        <c:crosses val="autoZero"/>
        <c:crossBetween val="midCat"/>
      </c:val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number of reported cases of acute hepatitis B decreased 64%, from 8,036 in 2000 to 2,895 in 2012.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9154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3.1. </a:t>
            </a:r>
            <a:r>
              <a:rPr lang="en-US" sz="2400" b="1" dirty="0" smtClean="0">
                <a:ln w="11430"/>
                <a:cs typeface="Arial" charset="0"/>
              </a:rPr>
              <a:t>Reported number of acute </a:t>
            </a:r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hepatitis B cases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311135"/>
              </p:ext>
            </p:extLst>
          </p:nvPr>
        </p:nvGraphicFramePr>
        <p:xfrm>
          <a:off x="685800" y="1371600"/>
          <a:ext cx="7924800" cy="452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594360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en-US" sz="1000" b="0" dirty="0" smtClean="0">
              <a:solidFill>
                <a:schemeClr val="bg2"/>
              </a:solidFill>
              <a:latin typeface="+mn-lt"/>
              <a:cs typeface="Arial" charset="0"/>
            </a:endParaRPr>
          </a:p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3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10731</TotalTime>
  <Words>50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3.1. Reported number of acute hepatitis B cases — United States, 2000–2012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341</cp:revision>
  <cp:lastPrinted>2012-04-12T21:10:31Z</cp:lastPrinted>
  <dcterms:created xsi:type="dcterms:W3CDTF">2010-03-26T18:21:29Z</dcterms:created>
  <dcterms:modified xsi:type="dcterms:W3CDTF">2014-08-25T17:51:57Z</dcterms:modified>
</cp:coreProperties>
</file>