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78" d="100"/>
          <a:sy n="78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74685250281214843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14</c:v>
                </c:pt>
                <c:pt idx="2">
                  <c:v>34</c:v>
                </c:pt>
                <c:pt idx="3">
                  <c:v>13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716</c:v>
                </c:pt>
                <c:pt idx="1">
                  <c:v>859</c:v>
                </c:pt>
                <c:pt idx="2">
                  <c:v>758</c:v>
                </c:pt>
                <c:pt idx="3">
                  <c:v>690</c:v>
                </c:pt>
                <c:pt idx="4">
                  <c:v>731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808</c:v>
                </c:pt>
                <c:pt idx="1">
                  <c:v>689</c:v>
                </c:pt>
                <c:pt idx="2">
                  <c:v>770</c:v>
                </c:pt>
                <c:pt idx="3">
                  <c:v>859</c:v>
                </c:pt>
                <c:pt idx="4">
                  <c:v>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010944"/>
        <c:axId val="113009408"/>
      </c:barChart>
      <c:valAx>
        <c:axId val="113009408"/>
        <c:scaling>
          <c:orientation val="minMax"/>
          <c:max val="10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3010944"/>
        <c:crosses val="autoZero"/>
        <c:crossBetween val="between"/>
      </c:valAx>
      <c:catAx>
        <c:axId val="11301094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1300940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Figure 2.6b presents patient engagement in selected risk behaviors and exposures during the incubation period, 2–6 weeks prior to onset of symptoms: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754 case reports that contained information about contact, 5.0% (n=38) involved persons who had sexual or household contact with a person confirmed or suspected of having hepatitis 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873 case reports that included information about employment or attendance at a nursery, day-care center, or preschool, 1.6% (n=14) involved persons who worked at or attended a nursery, day-care center, or preschool.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792 case reports that included information about household contact with an employee of or a child attending a nursery, day-care center, or preschool, 4.3% (n=34) indicated such contact.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703 case reports that had information about linkage to an outbreak, 1.8% (n=13) indicated exposure that may have been linked to a common-source foodborne or waterborne outbreak.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754 case reports that included information about additional contact (i.e., other than household or sexual contact) with someone confirmed or suspected of having hepatitis A, 3.1% (n=23) of persons reported such contact.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2.6b.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1,562 case reports with hepatitis A were received in 2012.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2275242343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16407</TotalTime>
  <Words>272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2.6b.  Acute hepatitis A reports*, by risk exposure†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521</cp:revision>
  <cp:lastPrinted>2012-04-16T17:55:55Z</cp:lastPrinted>
  <dcterms:created xsi:type="dcterms:W3CDTF">2010-03-26T18:21:29Z</dcterms:created>
  <dcterms:modified xsi:type="dcterms:W3CDTF">2014-08-25T17:50:45Z</dcterms:modified>
</cp:coreProperties>
</file>