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BB0A3"/>
    <a:srgbClr val="9E5ECE"/>
    <a:srgbClr val="488DB8"/>
    <a:srgbClr val="022C5E"/>
    <a:srgbClr val="FFFF99"/>
    <a:srgbClr val="5AA545"/>
    <a:srgbClr val="06C6A6"/>
    <a:srgbClr val="6BE2EF"/>
    <a:srgbClr val="E4E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71593" autoAdjust="0"/>
  </p:normalViewPr>
  <p:slideViewPr>
    <p:cSldViewPr>
      <p:cViewPr varScale="1">
        <p:scale>
          <a:sx n="78" d="100"/>
          <a:sy n="78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69760029996254"/>
          <c:y val="4.6255506607928945E-2"/>
          <c:w val="0.81625082020997464"/>
          <c:h val="0.787522866459889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13397</c:v>
                </c:pt>
                <c:pt idx="1">
                  <c:v>10616</c:v>
                </c:pt>
                <c:pt idx="2">
                  <c:v>8795</c:v>
                </c:pt>
                <c:pt idx="3">
                  <c:v>7653</c:v>
                </c:pt>
                <c:pt idx="4">
                  <c:v>5683</c:v>
                </c:pt>
                <c:pt idx="5">
                  <c:v>4488</c:v>
                </c:pt>
                <c:pt idx="6">
                  <c:v>3579</c:v>
                </c:pt>
                <c:pt idx="7">
                  <c:v>2979</c:v>
                </c:pt>
                <c:pt idx="8">
                  <c:v>2585</c:v>
                </c:pt>
                <c:pt idx="9">
                  <c:v>1987</c:v>
                </c:pt>
                <c:pt idx="10">
                  <c:v>1670</c:v>
                </c:pt>
                <c:pt idx="11" formatCode="General">
                  <c:v>1398</c:v>
                </c:pt>
                <c:pt idx="12">
                  <c:v>1562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574464"/>
        <c:axId val="94577024"/>
      </c:lineChart>
      <c:catAx>
        <c:axId val="94574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solidFill>
                      <a:schemeClr val="bg2"/>
                    </a:solidFill>
                  </a:defRPr>
                </a:pPr>
                <a:r>
                  <a:rPr lang="en-US" sz="1400" b="0" dirty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680617188483813"/>
              <c:y val="0.936693803105120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en-US"/>
          </a:p>
        </c:txPr>
        <c:crossAx val="9457702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94577024"/>
        <c:scaling>
          <c:orientation val="minMax"/>
          <c:max val="14000"/>
        </c:scaling>
        <c:delete val="0"/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 dirty="0" smtClean="0"/>
                  <a:t>Number</a:t>
                </a:r>
                <a:r>
                  <a:rPr lang="en-US" sz="1400" b="0" baseline="0" dirty="0" smtClean="0"/>
                  <a:t> of</a:t>
                </a:r>
                <a:r>
                  <a:rPr lang="en-US" sz="1400" b="0" dirty="0" smtClean="0"/>
                  <a:t> cases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0"/>
              <c:y val="0.2229756763908794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9457446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8/25/2014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7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number of reported cases of acute hepatitis A declined by 88%, from 13,397 in 2000 to 1,562 in 2012.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Acute hepatitis A cases increased by 11% from 2011 to 2012.</a:t>
            </a:r>
          </a:p>
          <a:p>
            <a:endParaRPr lang="en-US" sz="11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457200"/>
            <a:ext cx="8610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2.1. Reported number of acute hepatitis A cases — United States, 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890577"/>
              </p:ext>
            </p:extLst>
          </p:nvPr>
        </p:nvGraphicFramePr>
        <p:xfrm>
          <a:off x="502024" y="1447800"/>
          <a:ext cx="8242798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6189821"/>
            <a:ext cx="6096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)</a:t>
            </a:r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55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16405</TotalTime>
  <Words>65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2.1. Reported number of acute hepatitis A cases — United States, 2000–2012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515</cp:revision>
  <cp:lastPrinted>2012-04-16T17:55:55Z</cp:lastPrinted>
  <dcterms:created xsi:type="dcterms:W3CDTF">2010-03-26T18:21:29Z</dcterms:created>
  <dcterms:modified xsi:type="dcterms:W3CDTF">2014-08-25T17:48:39Z</dcterms:modified>
</cp:coreProperties>
</file>