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5"/>
  </p:sldMasterIdLst>
  <p:notesMasterIdLst>
    <p:notesMasterId r:id="rId64"/>
  </p:notesMasterIdLst>
  <p:handoutMasterIdLst>
    <p:handoutMasterId r:id="rId65"/>
  </p:handoutMasterIdLst>
  <p:sldIdLst>
    <p:sldId id="474" r:id="rId6"/>
    <p:sldId id="420" r:id="rId7"/>
    <p:sldId id="415" r:id="rId8"/>
    <p:sldId id="419" r:id="rId9"/>
    <p:sldId id="418" r:id="rId10"/>
    <p:sldId id="428" r:id="rId11"/>
    <p:sldId id="427" r:id="rId12"/>
    <p:sldId id="426" r:id="rId13"/>
    <p:sldId id="425" r:id="rId14"/>
    <p:sldId id="424" r:id="rId15"/>
    <p:sldId id="423" r:id="rId16"/>
    <p:sldId id="422" r:id="rId17"/>
    <p:sldId id="421" r:id="rId18"/>
    <p:sldId id="416" r:id="rId19"/>
    <p:sldId id="417" r:id="rId20"/>
    <p:sldId id="430" r:id="rId21"/>
    <p:sldId id="431" r:id="rId22"/>
    <p:sldId id="439" r:id="rId23"/>
    <p:sldId id="440" r:id="rId24"/>
    <p:sldId id="443" r:id="rId25"/>
    <p:sldId id="442" r:id="rId26"/>
    <p:sldId id="441" r:id="rId27"/>
    <p:sldId id="438" r:id="rId28"/>
    <p:sldId id="472" r:id="rId29"/>
    <p:sldId id="436" r:id="rId30"/>
    <p:sldId id="435" r:id="rId31"/>
    <p:sldId id="434" r:id="rId32"/>
    <p:sldId id="433" r:id="rId33"/>
    <p:sldId id="432" r:id="rId34"/>
    <p:sldId id="445" r:id="rId35"/>
    <p:sldId id="446" r:id="rId36"/>
    <p:sldId id="448" r:id="rId37"/>
    <p:sldId id="449" r:id="rId38"/>
    <p:sldId id="473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4" r:id="rId53"/>
    <p:sldId id="465" r:id="rId54"/>
    <p:sldId id="466" r:id="rId55"/>
    <p:sldId id="447" r:id="rId56"/>
    <p:sldId id="444" r:id="rId57"/>
    <p:sldId id="429" r:id="rId58"/>
    <p:sldId id="467" r:id="rId59"/>
    <p:sldId id="468" r:id="rId60"/>
    <p:sldId id="469" r:id="rId61"/>
    <p:sldId id="470" r:id="rId62"/>
    <p:sldId id="471" r:id="rId63"/>
  </p:sldIdLst>
  <p:sldSz cx="9144000" cy="6858000" type="screen4x3"/>
  <p:notesSz cx="7315200" cy="9601200"/>
  <p:embeddedFontLst>
    <p:embeddedFont>
      <p:font typeface="Myriad Web Pro" panose="020B0604020202020204" charset="0"/>
      <p:regular r:id="rId66"/>
      <p:bold r:id="rId67"/>
      <p: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D9DACB"/>
    <a:srgbClr val="000000"/>
    <a:srgbClr val="0BD0D9"/>
    <a:srgbClr val="A8A800"/>
    <a:srgbClr val="87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1446" autoAdjust="0"/>
  </p:normalViewPr>
  <p:slideViewPr>
    <p:cSldViewPr>
      <p:cViewPr varScale="1">
        <p:scale>
          <a:sx n="96" d="100"/>
          <a:sy n="96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font" Target="fonts/font3.fntdata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font" Target="fonts/font1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73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font" Target="fonts/font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font" Target="fonts/font2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font" Target="fonts/font5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2027"/>
          </a:xfrm>
          <a:prstGeom prst="rect">
            <a:avLst/>
          </a:prstGeom>
        </p:spPr>
        <p:txBody>
          <a:bodyPr vert="horz" lIns="94852" tIns="47425" rIns="94852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1" y="2"/>
            <a:ext cx="3170583" cy="482027"/>
          </a:xfrm>
          <a:prstGeom prst="rect">
            <a:avLst/>
          </a:prstGeom>
        </p:spPr>
        <p:txBody>
          <a:bodyPr vert="horz" lIns="94852" tIns="47425" rIns="94852" bIns="47425" rtlCol="0"/>
          <a:lstStyle>
            <a:lvl1pPr algn="r">
              <a:defRPr sz="1200"/>
            </a:lvl1pPr>
          </a:lstStyle>
          <a:p>
            <a:fld id="{A640DB40-C80F-4697-B64C-C44C57215B6A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2027"/>
          </a:xfrm>
          <a:prstGeom prst="rect">
            <a:avLst/>
          </a:prstGeom>
        </p:spPr>
        <p:txBody>
          <a:bodyPr vert="horz" lIns="94852" tIns="47425" rIns="94852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1" y="9119173"/>
            <a:ext cx="3170583" cy="482027"/>
          </a:xfrm>
          <a:prstGeom prst="rect">
            <a:avLst/>
          </a:prstGeom>
        </p:spPr>
        <p:txBody>
          <a:bodyPr vert="horz" lIns="94852" tIns="47425" rIns="94852" bIns="47425" rtlCol="0" anchor="b"/>
          <a:lstStyle>
            <a:lvl1pPr algn="r">
              <a:defRPr sz="1200"/>
            </a:lvl1pPr>
          </a:lstStyle>
          <a:p>
            <a:fld id="{49FBFD96-D889-4ACF-B740-2DB7095CF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170238" cy="479425"/>
          </a:xfrm>
          <a:prstGeom prst="rect">
            <a:avLst/>
          </a:prstGeom>
        </p:spPr>
        <p:txBody>
          <a:bodyPr vert="horz" lIns="91638" tIns="45819" rIns="91638" bIns="458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7" y="4"/>
            <a:ext cx="3170238" cy="479425"/>
          </a:xfrm>
          <a:prstGeom prst="rect">
            <a:avLst/>
          </a:prstGeom>
        </p:spPr>
        <p:txBody>
          <a:bodyPr vert="horz" lIns="91638" tIns="45819" rIns="91638" bIns="45819" rtlCol="0"/>
          <a:lstStyle>
            <a:lvl1pPr algn="r">
              <a:defRPr sz="1200"/>
            </a:lvl1pPr>
          </a:lstStyle>
          <a:p>
            <a:fld id="{3F7821A1-FC45-4A73-9F19-55D28808EB42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8" tIns="45819" rIns="91638" bIns="458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1" y="4560893"/>
            <a:ext cx="5851524" cy="4319586"/>
          </a:xfrm>
          <a:prstGeom prst="rect">
            <a:avLst/>
          </a:prstGeom>
        </p:spPr>
        <p:txBody>
          <a:bodyPr vert="horz" lIns="91638" tIns="45819" rIns="91638" bIns="458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20192"/>
            <a:ext cx="3170238" cy="479425"/>
          </a:xfrm>
          <a:prstGeom prst="rect">
            <a:avLst/>
          </a:prstGeom>
        </p:spPr>
        <p:txBody>
          <a:bodyPr vert="horz" lIns="91638" tIns="45819" rIns="91638" bIns="458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7" y="9120192"/>
            <a:ext cx="3170238" cy="479425"/>
          </a:xfrm>
          <a:prstGeom prst="rect">
            <a:avLst/>
          </a:prstGeom>
        </p:spPr>
        <p:txBody>
          <a:bodyPr vert="horz" lIns="91638" tIns="45819" rIns="91638" bIns="45819" rtlCol="0" anchor="b"/>
          <a:lstStyle>
            <a:lvl1pPr algn="r">
              <a:defRPr sz="1200"/>
            </a:lvl1pPr>
          </a:lstStyle>
          <a:p>
            <a:fld id="{673A7D97-85CA-4029-90C9-A23FD5CA5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5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58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93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8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85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30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2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0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87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40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8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15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26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2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12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55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151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52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5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72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461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76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89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51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122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12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6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17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90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578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346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34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885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361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113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149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671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5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901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350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99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72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45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23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75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9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9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8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A7D97-85CA-4029-90C9-A23FD5CA5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7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27127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271272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307848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 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7" r:id="rId2"/>
    <p:sldLayoutId id="2147483665" r:id="rId3"/>
    <p:sldLayoutId id="2147483686" r:id="rId4"/>
    <p:sldLayoutId id="2147483684" r:id="rId5"/>
    <p:sldLayoutId id="2147483688" r:id="rId6"/>
    <p:sldLayoutId id="2147483685" r:id="rId7"/>
    <p:sldLayoutId id="2147483655" r:id="rId8"/>
    <p:sldLayoutId id="2147483660" r:id="rId9"/>
    <p:sldLayoutId id="2147483661" r:id="rId10"/>
    <p:sldLayoutId id="214748366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136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2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1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8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3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9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6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8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81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00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1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35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25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2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03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8226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40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28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42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00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76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6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67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70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87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1415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91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37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1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68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9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69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14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4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78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05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4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8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08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55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1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65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86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82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62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96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3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4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46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8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26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34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91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78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DPHP_PPT_light(">
  <a:themeElements>
    <a:clrScheme name="NCCDPHP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AE81A0FBA954BAF99FFBAED3BBF7F" ma:contentTypeVersion="0" ma:contentTypeDescription="Create a new document." ma:contentTypeScope="" ma:versionID="ed2755e25b9ab53c6ed7c86c51992ab0">
  <xsd:schema xmlns:xsd="http://www.w3.org/2001/XMLSchema" xmlns:xs="http://www.w3.org/2001/XMLSchema" xmlns:p="http://schemas.microsoft.com/office/2006/metadata/properties" xmlns:ns2="2b13dd97-7bb8-4fef-b994-c93242b87804" targetNamespace="http://schemas.microsoft.com/office/2006/metadata/properties" ma:root="true" ma:fieldsID="4943cf95feec5fdaf0ec0bd4b051868c" ns2:_="">
    <xsd:import namespace="2b13dd97-7bb8-4fef-b994-c93242b878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3dd97-7bb8-4fef-b994-c93242b878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13dd97-7bb8-4fef-b994-c93242b87804">A22TNDR37WPX-2017-58</_dlc_DocId>
    <_dlc_DocIdUrl xmlns="2b13dd97-7bb8-4fef-b994-c93242b87804">
      <Url>https://esp.cdc.gov/sites/nccdphp/DIV/DPH/ARTB/WHP/_layouts/15/DocIdRedir.aspx?ID=A22TNDR37WPX-2017-58</Url>
      <Description>A22TNDR37WPX-2017-58</Description>
    </_dlc_DocIdUrl>
  </documentManagement>
</p:properties>
</file>

<file path=customXml/itemProps1.xml><?xml version="1.0" encoding="utf-8"?>
<ds:datastoreItem xmlns:ds="http://schemas.openxmlformats.org/officeDocument/2006/customXml" ds:itemID="{DF5D6A05-192F-4CB0-9DAB-4A4918F5F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3dd97-7bb8-4fef-b994-c93242b878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0AAB13-F854-40F5-A821-8CBC1901294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9C90246-1706-49E9-BD68-C1A2D5FAC35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1E2FCC-81A5-42E6-8D2A-442AFB1ED2D6}">
  <ds:schemaRefs>
    <ds:schemaRef ds:uri="2b13dd97-7bb8-4fef-b994-c93242b8780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5589</TotalTime>
  <Words>55</Words>
  <Application>Microsoft Office PowerPoint</Application>
  <PresentationFormat>On-screen Show (4:3)</PresentationFormat>
  <Paragraphs>55</Paragraphs>
  <Slides>58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Courier New</vt:lpstr>
      <vt:lpstr>Myriad Web Pro</vt:lpstr>
      <vt:lpstr>Calibri</vt:lpstr>
      <vt:lpstr>Wingdings</vt:lpstr>
      <vt:lpstr>NCCDPHP_PPT_light(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Lang, Jason (CDC/DDNID/NCCDPHP/DPH)</cp:lastModifiedBy>
  <cp:revision>285</cp:revision>
  <cp:lastPrinted>2018-10-16T13:28:08Z</cp:lastPrinted>
  <dcterms:created xsi:type="dcterms:W3CDTF">2010-08-05T11:25:00Z</dcterms:created>
  <dcterms:modified xsi:type="dcterms:W3CDTF">2019-04-19T13:13:56Z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0x0101004DAAE81A0FBA954BAF99FFBAED3BBF7F</vt:lpwstr>
  </property>
  <property fmtid="{D5CDD505-2E9C-101B-9397-08002B2CF9AE}" pid="4" name="_dlc_DocIdItemGuid">
    <vt:lpwstr>b76342e8-df15-486a-bcc9-9d0c3483c630</vt:lpwstr>
  </property>
</Properties>
</file>